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War In Ukraine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Causes of the war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Slide 1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"Introduction to the War in Ukraine"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Slide 1: Introduction
Title: The War in Ukraine
1. Background information:
- Provide a brief overview of the ongoing conflict in Ukraine.
- Explain the causes and origins of the war, including the Russian annexation of Crimea.
- Highlight the geopolitical implications and international responses to the conflict.
2. Objectives of the presentation:
- Outline the main factors contributing to the war in Ukraine.
- Analyze the impact of the conflict on the region and beyond.
- Explore potential solutions and prospects for peace.
3. Structure of the presentation:
- Briefly outline the key sections or themes that will be covered in subsequent slides.
- Mention any specific case studies, data, or examples that will be discussed.
4. State the presentation's significance:
- Explain why understanding the war in Ukraine is crucial for grasping the broader global context.
- Emphasize the importance of finding peaceful resolution and supporting the affected population.
5. Disclaimer:
- Acknowledge that the information presented is based on available knowledge and might not encompass all aspects of the conflict.
- Encourage critical thinking and further research to gain a comprehensive understanding of the war in Ukraine.
6. Visual Element:
- Consider incorporating an image representing the conflict, such as a map showing Ukraine and its neighboring countries, or a photograph depicting the impact of the war on civilians.
- Ensure that the visual element aligns with the content being discussed.
Note: This outline provides a general framework for Slide 1 of a War in Ukraine presentation. Specific details should be added or modified according to the presenter's intended flow and emphasis.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Slide 2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Current Situation in Ukraine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Slide 2: Background of the Conflict in Ukraine
1. Introduction
   - Provide a brief overview of the conflict in Ukraine.
   - Highlight its significance as a geopolitical issue.
2. Historical Background
   - Discuss the historical context leading up to the conflict.
   - Mention the Soviet Union's influence and the formation of an independent Ukraine.
3. Euromaidan Protests
   - Explain the Euromaidan protests that started in late 2013.
   - Highlight the demands for closer ties with the European Union and the removal of President Yanukovych.
4. Crimea Crisis
   - Discuss Russia's annexation of Crimea in 2014.
   - Address the controversial referendum held in Crimea and its international implications.
5. Eastern Ukraine
   - Describe the conflict in the eastern regions of Donetsk and Luhansk.
   - Mention the separatist movements and their ties to Russia.
6. Role of Russia
   - Highlight Russia's involvement in the conflict.
   - Discuss its support for the separatist movements and military interventions.
7. International Response
   - Analyze the reactions of various countries and regional organizations.
   - Discuss the sanctions imposed on Russia and attempts at diplomatic solutions.
8. Humanitarian Crisis
   - Address the impact of the conflict on civilians.
   - Mention the displacement of people, damage to infrastructure, and loss of life.
9. Conclusion
   - Summarize the background of the conflict in Ukraine.
   - Emphasize the ongoing nature of the conflict and its impact on regional stability.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Slide 3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270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"Factions Involved in the Conflict"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1905000"/>
            <a:ext cx="7620000" cy="508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Slide 3: Historical Background
- The conflict in Ukraine has deep historical roots dating back to the 18th century.
- The region has long been a geopolitical battleground, often changing hands between different empires and powers.
- In the late 19th and early 20th centuries, Ukraine experienced a surge of nationalist sentiment, leading to the establishment of the Ukrainian People's Republic in 1917.
- However, the republic's independence was short-lived, as it was invaded and eventually absorbed into the Soviet Union in 1922.
- Under Soviet rule, Ukraine experienced severe repression, including the devastating Holodomor famine in the 1930s, which led to millions of deaths.
- The fall of the Soviet Union in 1991 brought newfound independence to Ukraine, but also created a power vacuum and led to economic and political instability.
- Ukraine's strategic location and resources, such as its fertile farmland and access to the Black Sea, have made it a coveted territory for various powers throughout history.
- The tension between Ukraine's desire for independence and the interests of neighboring countries has set the stage for the current conflict.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