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Lobster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font" Target="fonts/Lobst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cdf433c6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cdf433c6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cdf433c6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cdf433c6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df433c6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df433c6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cdf433c6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cdf433c6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cdf433c6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cdf433c6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cdf433c6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cdf433c6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cdf433c6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cdf433c6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cdf433c6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cdf433c6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cdf433c6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cdf433c6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2.png"/><Relationship Id="rId6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jpg"/><Relationship Id="rId7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8.jpg"/><Relationship Id="rId6" Type="http://schemas.openxmlformats.org/officeDocument/2006/relationships/image" Target="../media/image3.jpg"/><Relationship Id="rId7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1.png"/><Relationship Id="rId7" Type="http://schemas.openxmlformats.org/officeDocument/2006/relationships/image" Target="../media/image3.jpg"/><Relationship Id="rId8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obster"/>
                <a:ea typeface="Lobster"/>
                <a:cs typeface="Lobster"/>
                <a:sym typeface="Lobster"/>
              </a:rPr>
              <a:t>BattleShip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7350"/>
            <a:ext cx="9144000" cy="64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700" y="3541025"/>
            <a:ext cx="1602476" cy="160247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5457250" y="4350900"/>
            <a:ext cx="3207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Created by</a:t>
            </a:r>
            <a:r>
              <a:rPr lang="ru" sz="20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: Kyrylo Popyk</a:t>
            </a:r>
            <a:endParaRPr sz="200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761500" y="2211150"/>
            <a:ext cx="36210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obster"/>
                <a:ea typeface="Lobster"/>
                <a:cs typeface="Lobster"/>
                <a:sym typeface="Lobster"/>
              </a:rPr>
              <a:t>Poczuj się jak generał floty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6139" y="3192936"/>
            <a:ext cx="1602475" cy="1304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obster"/>
                <a:ea typeface="Lobster"/>
                <a:cs typeface="Lobster"/>
                <a:sym typeface="Lobster"/>
              </a:rPr>
              <a:t>Pytania/Uwagi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7350"/>
            <a:ext cx="9144000" cy="64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176" y="3192936"/>
            <a:ext cx="1602475" cy="1304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8075" y="3541025"/>
            <a:ext cx="1602476" cy="160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00" y="3861039"/>
            <a:ext cx="700526" cy="63631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2"/>
          <p:cNvSpPr txBox="1"/>
          <p:nvPr/>
        </p:nvSpPr>
        <p:spPr>
          <a:xfrm>
            <a:off x="2564700" y="2113525"/>
            <a:ext cx="40146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obster"/>
                <a:ea typeface="Lobster"/>
                <a:cs typeface="Lobster"/>
                <a:sym typeface="Lobster"/>
              </a:rPr>
              <a:t>Dzięki kolegom z kursu za pomysły:)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0" y="110700"/>
            <a:ext cx="8520600" cy="13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>
                <a:latin typeface="Lobster"/>
                <a:ea typeface="Lobster"/>
                <a:cs typeface="Lobster"/>
                <a:sym typeface="Lobster"/>
              </a:rPr>
              <a:t>Historia</a:t>
            </a:r>
            <a:endParaRPr sz="420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7350"/>
            <a:ext cx="9144000" cy="64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4964" y="3192936"/>
            <a:ext cx="1602475" cy="130441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2943600" y="1371563"/>
            <a:ext cx="3256800" cy="16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obster"/>
                <a:ea typeface="Lobster"/>
                <a:cs typeface="Lobster"/>
                <a:sym typeface="Lobster"/>
              </a:rPr>
              <a:t>Battleship jest znany na całym świecie jako gra ołówkowa i papierowa.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700" y="3541025"/>
            <a:ext cx="1602476" cy="160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obster"/>
                <a:ea typeface="Lobster"/>
                <a:cs typeface="Lobster"/>
                <a:sym typeface="Lobster"/>
              </a:rPr>
              <a:t>Działanie aplikacji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7100"/>
            <a:ext cx="1046399" cy="8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8525" y="2315029"/>
            <a:ext cx="1167975" cy="473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7897" y="1841925"/>
            <a:ext cx="1167975" cy="473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7897" y="2788133"/>
            <a:ext cx="1167975" cy="473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7273" y="2315029"/>
            <a:ext cx="1167975" cy="4730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5"/>
          <p:cNvCxnSpPr>
            <a:stCxn id="75" idx="3"/>
            <a:endCxn id="76" idx="1"/>
          </p:cNvCxnSpPr>
          <p:nvPr/>
        </p:nvCxnSpPr>
        <p:spPr>
          <a:xfrm flipH="1" rot="10800000">
            <a:off x="3626500" y="2078475"/>
            <a:ext cx="211500" cy="4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5"/>
          <p:cNvCxnSpPr>
            <a:stCxn id="75" idx="3"/>
            <a:endCxn id="77" idx="1"/>
          </p:cNvCxnSpPr>
          <p:nvPr/>
        </p:nvCxnSpPr>
        <p:spPr>
          <a:xfrm>
            <a:off x="3626500" y="2551575"/>
            <a:ext cx="211500" cy="4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5"/>
          <p:cNvCxnSpPr>
            <a:stCxn id="76" idx="3"/>
            <a:endCxn id="78" idx="1"/>
          </p:cNvCxnSpPr>
          <p:nvPr/>
        </p:nvCxnSpPr>
        <p:spPr>
          <a:xfrm>
            <a:off x="5005872" y="2078471"/>
            <a:ext cx="211500" cy="4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5"/>
          <p:cNvCxnSpPr>
            <a:stCxn id="77" idx="3"/>
            <a:endCxn id="78" idx="1"/>
          </p:cNvCxnSpPr>
          <p:nvPr/>
        </p:nvCxnSpPr>
        <p:spPr>
          <a:xfrm flipH="1" rot="10800000">
            <a:off x="5005872" y="2551579"/>
            <a:ext cx="211500" cy="4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150" y="2315029"/>
            <a:ext cx="1167975" cy="473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0" y="2788125"/>
            <a:ext cx="1046399" cy="847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5"/>
          <p:cNvCxnSpPr>
            <a:stCxn id="83" idx="3"/>
            <a:endCxn id="75" idx="1"/>
          </p:cNvCxnSpPr>
          <p:nvPr/>
        </p:nvCxnSpPr>
        <p:spPr>
          <a:xfrm>
            <a:off x="2247125" y="2551575"/>
            <a:ext cx="21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5"/>
          <p:cNvCxnSpPr>
            <a:endCxn id="83" idx="1"/>
          </p:cNvCxnSpPr>
          <p:nvPr/>
        </p:nvCxnSpPr>
        <p:spPr>
          <a:xfrm flipH="1" rot="10800000">
            <a:off x="714050" y="2551575"/>
            <a:ext cx="365100" cy="5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5"/>
          <p:cNvCxnSpPr>
            <a:endCxn id="83" idx="1"/>
          </p:cNvCxnSpPr>
          <p:nvPr/>
        </p:nvCxnSpPr>
        <p:spPr>
          <a:xfrm>
            <a:off x="692150" y="1811775"/>
            <a:ext cx="387000" cy="7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5"/>
          <p:cNvSpPr txBox="1"/>
          <p:nvPr/>
        </p:nvSpPr>
        <p:spPr>
          <a:xfrm>
            <a:off x="60600" y="1228900"/>
            <a:ext cx="9252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Player_1</a:t>
            </a:r>
            <a:endParaRPr sz="1100"/>
          </a:p>
        </p:txBody>
      </p:sp>
      <p:sp>
        <p:nvSpPr>
          <p:cNvPr id="89" name="Google Shape;89;p15"/>
          <p:cNvSpPr txBox="1"/>
          <p:nvPr/>
        </p:nvSpPr>
        <p:spPr>
          <a:xfrm>
            <a:off x="60600" y="3676400"/>
            <a:ext cx="9252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Player_2</a:t>
            </a:r>
            <a:endParaRPr sz="1100"/>
          </a:p>
        </p:txBody>
      </p:sp>
      <p:sp>
        <p:nvSpPr>
          <p:cNvPr id="90" name="Google Shape;90;p15"/>
          <p:cNvSpPr txBox="1"/>
          <p:nvPr/>
        </p:nvSpPr>
        <p:spPr>
          <a:xfrm>
            <a:off x="1200538" y="2432475"/>
            <a:ext cx="9252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Tryb</a:t>
            </a:r>
            <a:endParaRPr sz="1100"/>
          </a:p>
        </p:txBody>
      </p:sp>
      <p:sp>
        <p:nvSpPr>
          <p:cNvPr id="91" name="Google Shape;91;p15"/>
          <p:cNvSpPr txBox="1"/>
          <p:nvPr/>
        </p:nvSpPr>
        <p:spPr>
          <a:xfrm>
            <a:off x="2579963" y="2432475"/>
            <a:ext cx="9252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Rozmiar</a:t>
            </a:r>
            <a:endParaRPr sz="1100"/>
          </a:p>
        </p:txBody>
      </p:sp>
      <p:sp>
        <p:nvSpPr>
          <p:cNvPr id="92" name="Google Shape;92;p15"/>
          <p:cNvSpPr txBox="1"/>
          <p:nvPr/>
        </p:nvSpPr>
        <p:spPr>
          <a:xfrm>
            <a:off x="3959338" y="1959375"/>
            <a:ext cx="9252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Rejestracja</a:t>
            </a:r>
            <a:endParaRPr sz="1100"/>
          </a:p>
        </p:txBody>
      </p:sp>
      <p:sp>
        <p:nvSpPr>
          <p:cNvPr id="93" name="Google Shape;93;p15"/>
          <p:cNvSpPr txBox="1"/>
          <p:nvPr/>
        </p:nvSpPr>
        <p:spPr>
          <a:xfrm>
            <a:off x="3959325" y="2905575"/>
            <a:ext cx="9252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Rejestracja</a:t>
            </a:r>
            <a:endParaRPr sz="1100"/>
          </a:p>
        </p:txBody>
      </p:sp>
      <p:sp>
        <p:nvSpPr>
          <p:cNvPr id="94" name="Google Shape;94;p15"/>
          <p:cNvSpPr txBox="1"/>
          <p:nvPr/>
        </p:nvSpPr>
        <p:spPr>
          <a:xfrm>
            <a:off x="3959288" y="1603725"/>
            <a:ext cx="9252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Player_1</a:t>
            </a:r>
            <a:endParaRPr sz="1100"/>
          </a:p>
        </p:txBody>
      </p:sp>
      <p:sp>
        <p:nvSpPr>
          <p:cNvPr id="95" name="Google Shape;95;p15"/>
          <p:cNvSpPr txBox="1"/>
          <p:nvPr/>
        </p:nvSpPr>
        <p:spPr>
          <a:xfrm>
            <a:off x="3959288" y="3261225"/>
            <a:ext cx="9252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Player_2</a:t>
            </a:r>
            <a:endParaRPr sz="1100"/>
          </a:p>
        </p:txBody>
      </p:sp>
      <p:sp>
        <p:nvSpPr>
          <p:cNvPr id="96" name="Google Shape;96;p15"/>
          <p:cNvSpPr txBox="1"/>
          <p:nvPr/>
        </p:nvSpPr>
        <p:spPr>
          <a:xfrm>
            <a:off x="5338713" y="2432475"/>
            <a:ext cx="9252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Kolejność</a:t>
            </a:r>
            <a:endParaRPr sz="1100"/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497350"/>
            <a:ext cx="9144000" cy="64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9751" y="3192936"/>
            <a:ext cx="1602475" cy="1304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88075" y="3541025"/>
            <a:ext cx="1602476" cy="160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6649" y="1841925"/>
            <a:ext cx="1167975" cy="473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6649" y="2788133"/>
            <a:ext cx="1167975" cy="473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6025" y="2315029"/>
            <a:ext cx="1167975" cy="4730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5"/>
          <p:cNvCxnSpPr>
            <a:stCxn id="78" idx="3"/>
            <a:endCxn id="100" idx="1"/>
          </p:cNvCxnSpPr>
          <p:nvPr/>
        </p:nvCxnSpPr>
        <p:spPr>
          <a:xfrm flipH="1" rot="10800000">
            <a:off x="6385248" y="2078475"/>
            <a:ext cx="211500" cy="4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5"/>
          <p:cNvCxnSpPr>
            <a:stCxn id="100" idx="2"/>
            <a:endCxn id="101" idx="0"/>
          </p:cNvCxnSpPr>
          <p:nvPr/>
        </p:nvCxnSpPr>
        <p:spPr>
          <a:xfrm>
            <a:off x="7180636" y="2315017"/>
            <a:ext cx="0" cy="4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5" name="Google Shape;105;p15"/>
          <p:cNvCxnSpPr>
            <a:stCxn id="100" idx="3"/>
            <a:endCxn id="102" idx="1"/>
          </p:cNvCxnSpPr>
          <p:nvPr/>
        </p:nvCxnSpPr>
        <p:spPr>
          <a:xfrm>
            <a:off x="7764624" y="2078471"/>
            <a:ext cx="211500" cy="4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5"/>
          <p:cNvCxnSpPr>
            <a:stCxn id="101" idx="3"/>
            <a:endCxn id="102" idx="1"/>
          </p:cNvCxnSpPr>
          <p:nvPr/>
        </p:nvCxnSpPr>
        <p:spPr>
          <a:xfrm flipH="1" rot="10800000">
            <a:off x="7764624" y="2551579"/>
            <a:ext cx="211500" cy="4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5"/>
          <p:cNvSpPr txBox="1"/>
          <p:nvPr/>
        </p:nvSpPr>
        <p:spPr>
          <a:xfrm>
            <a:off x="6785688" y="1603725"/>
            <a:ext cx="9252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Player_1</a:t>
            </a:r>
            <a:endParaRPr sz="1100"/>
          </a:p>
        </p:txBody>
      </p:sp>
      <p:sp>
        <p:nvSpPr>
          <p:cNvPr id="108" name="Google Shape;108;p15"/>
          <p:cNvSpPr txBox="1"/>
          <p:nvPr/>
        </p:nvSpPr>
        <p:spPr>
          <a:xfrm>
            <a:off x="6785688" y="3261225"/>
            <a:ext cx="9252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Player_2</a:t>
            </a:r>
            <a:endParaRPr sz="1100"/>
          </a:p>
        </p:txBody>
      </p:sp>
      <p:sp>
        <p:nvSpPr>
          <p:cNvPr id="109" name="Google Shape;109;p15"/>
          <p:cNvSpPr txBox="1"/>
          <p:nvPr/>
        </p:nvSpPr>
        <p:spPr>
          <a:xfrm>
            <a:off x="6718075" y="1959375"/>
            <a:ext cx="9252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Chodzenie</a:t>
            </a:r>
            <a:endParaRPr sz="1100"/>
          </a:p>
        </p:txBody>
      </p:sp>
      <p:sp>
        <p:nvSpPr>
          <p:cNvPr id="110" name="Google Shape;110;p15"/>
          <p:cNvSpPr txBox="1"/>
          <p:nvPr/>
        </p:nvSpPr>
        <p:spPr>
          <a:xfrm>
            <a:off x="6718075" y="2905575"/>
            <a:ext cx="9252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Chodzenie</a:t>
            </a:r>
            <a:endParaRPr sz="1100"/>
          </a:p>
        </p:txBody>
      </p:sp>
      <p:sp>
        <p:nvSpPr>
          <p:cNvPr id="111" name="Google Shape;111;p15"/>
          <p:cNvSpPr txBox="1"/>
          <p:nvPr/>
        </p:nvSpPr>
        <p:spPr>
          <a:xfrm>
            <a:off x="8097325" y="2432475"/>
            <a:ext cx="9252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Wynik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311700" y="233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200">
                <a:solidFill>
                  <a:schemeClr val="accent2"/>
                </a:solidFill>
                <a:latin typeface="Lobster"/>
                <a:ea typeface="Lobster"/>
                <a:cs typeface="Lobster"/>
                <a:sym typeface="Lobster"/>
              </a:rPr>
              <a:t>Cechy wyróżniające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500"/>
              <a:buFont typeface="Lobster"/>
              <a:buAutoNum type="arabicPeriod"/>
            </a:pPr>
            <a:r>
              <a:rPr lang="ru" sz="2500">
                <a:solidFill>
                  <a:srgbClr val="666666"/>
                </a:solidFill>
                <a:latin typeface="Lobster"/>
                <a:ea typeface="Lobster"/>
                <a:cs typeface="Lobster"/>
                <a:sym typeface="Lobster"/>
              </a:rPr>
              <a:t>Wybór gracza</a:t>
            </a:r>
            <a:endParaRPr sz="2500">
              <a:solidFill>
                <a:srgbClr val="66666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500"/>
              <a:buFont typeface="Lobster"/>
              <a:buAutoNum type="arabicPeriod"/>
            </a:pPr>
            <a:r>
              <a:rPr lang="ru" sz="2500">
                <a:latin typeface="Lobster"/>
                <a:ea typeface="Lobster"/>
                <a:cs typeface="Lobster"/>
                <a:sym typeface="Lobster"/>
              </a:rPr>
              <a:t>Grafika</a:t>
            </a:r>
            <a:endParaRPr sz="2500">
              <a:latin typeface="Lobster"/>
              <a:ea typeface="Lobster"/>
              <a:cs typeface="Lobster"/>
              <a:sym typeface="Lobster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500"/>
              <a:buFont typeface="Lobster"/>
              <a:buAutoNum type="arabicPeriod"/>
            </a:pPr>
            <a:r>
              <a:rPr lang="ru" sz="2500">
                <a:latin typeface="Lobster"/>
                <a:ea typeface="Lobster"/>
                <a:cs typeface="Lobster"/>
                <a:sym typeface="Lobster"/>
              </a:rPr>
              <a:t>Programowanie obiektowe</a:t>
            </a:r>
            <a:endParaRPr sz="2500">
              <a:latin typeface="Lobster"/>
              <a:ea typeface="Lobster"/>
              <a:cs typeface="Lobster"/>
              <a:sym typeface="Lobster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500"/>
              <a:buFont typeface="Lobster"/>
              <a:buAutoNum type="arabicPeriod"/>
            </a:pPr>
            <a:r>
              <a:rPr lang="ru" sz="2500">
                <a:latin typeface="Lobster"/>
                <a:ea typeface="Lobster"/>
                <a:cs typeface="Lobster"/>
                <a:sym typeface="Lobster"/>
              </a:rPr>
              <a:t>Dużo więcej...</a:t>
            </a:r>
            <a:endParaRPr sz="250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7350"/>
            <a:ext cx="9144000" cy="64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851" y="3192936"/>
            <a:ext cx="1602475" cy="1304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8075" y="3541025"/>
            <a:ext cx="1602476" cy="160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311700" y="190000"/>
            <a:ext cx="85206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4200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Wybór gracza &amp; Grafika</a:t>
            </a:r>
            <a:endParaRPr sz="4200">
              <a:solidFill>
                <a:srgbClr val="000000"/>
              </a:solidFill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7350"/>
            <a:ext cx="9144000" cy="64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/>
        </p:nvSpPr>
        <p:spPr>
          <a:xfrm>
            <a:off x="144125" y="2106063"/>
            <a:ext cx="15183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obster"/>
                <a:ea typeface="Lobster"/>
                <a:cs typeface="Lobster"/>
                <a:sym typeface="Lobster"/>
              </a:rPr>
              <a:t>Color: green ----&gt;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obster"/>
                <a:ea typeface="Lobster"/>
                <a:cs typeface="Lobster"/>
                <a:sym typeface="Lobster"/>
              </a:rPr>
              <a:t>Size : 15 ----&gt;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cxnSp>
        <p:nvCxnSpPr>
          <p:cNvPr id="128" name="Google Shape;128;p17"/>
          <p:cNvCxnSpPr/>
          <p:nvPr/>
        </p:nvCxnSpPr>
        <p:spPr>
          <a:xfrm>
            <a:off x="4327925" y="2324250"/>
            <a:ext cx="10857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29" name="Google Shape;12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5051" y="3192936"/>
            <a:ext cx="1602475" cy="13044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17"/>
          <p:cNvCxnSpPr/>
          <p:nvPr/>
        </p:nvCxnSpPr>
        <p:spPr>
          <a:xfrm>
            <a:off x="4320625" y="3215100"/>
            <a:ext cx="109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31" name="Google Shape;13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6925" y="1053775"/>
            <a:ext cx="2304000" cy="299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3225" y="1053775"/>
            <a:ext cx="2236642" cy="299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9700" y="3541025"/>
            <a:ext cx="1602476" cy="160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obster"/>
                <a:ea typeface="Lobster"/>
                <a:cs typeface="Lobster"/>
                <a:sym typeface="Lobster"/>
              </a:rPr>
              <a:t>Rozwiązane problemy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721325" y="1152475"/>
            <a:ext cx="8111100" cy="3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Lobster"/>
                <a:ea typeface="Lobster"/>
                <a:cs typeface="Lobster"/>
                <a:sym typeface="Lobster"/>
              </a:rPr>
              <a:t>D</a:t>
            </a:r>
            <a:r>
              <a:rPr lang="ru">
                <a:solidFill>
                  <a:srgbClr val="434343"/>
                </a:solidFill>
                <a:latin typeface="Lobster"/>
                <a:ea typeface="Lobster"/>
                <a:cs typeface="Lobster"/>
                <a:sym typeface="Lobster"/>
              </a:rPr>
              <a:t>ziedziczenie obiektowe</a:t>
            </a:r>
            <a:endParaRPr>
              <a:solidFill>
                <a:srgbClr val="434343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Lobster"/>
                <a:ea typeface="Lobster"/>
                <a:cs typeface="Lobster"/>
                <a:sym typeface="Lobster"/>
              </a:rPr>
              <a:t> Brak możliwości rozmieszczenie statków obok</a:t>
            </a:r>
            <a:endParaRPr>
              <a:solidFill>
                <a:srgbClr val="434343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Lobster"/>
                <a:ea typeface="Lobster"/>
                <a:cs typeface="Lobster"/>
                <a:sym typeface="Lobster"/>
              </a:rPr>
              <a:t>Realizacja uderzenia i zniszczenia statku</a:t>
            </a:r>
            <a:endParaRPr>
              <a:solidFill>
                <a:srgbClr val="434343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7350"/>
            <a:ext cx="9144000" cy="64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49250"/>
            <a:ext cx="296076" cy="29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76850"/>
            <a:ext cx="296076" cy="29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304450"/>
            <a:ext cx="296076" cy="29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4300" y="1952425"/>
            <a:ext cx="2066925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9526" y="3193061"/>
            <a:ext cx="1602475" cy="1304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9700" y="3541025"/>
            <a:ext cx="1602476" cy="160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obster"/>
                <a:ea typeface="Lobster"/>
                <a:cs typeface="Lobster"/>
                <a:sym typeface="Lobster"/>
              </a:rPr>
              <a:t>Uderzenia i zniszczenia statku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7350"/>
            <a:ext cx="9144000" cy="64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6101" y="3192936"/>
            <a:ext cx="1602475" cy="1304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8075" y="3541025"/>
            <a:ext cx="1602476" cy="160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6250" y="1053550"/>
            <a:ext cx="3789375" cy="22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14800" y="1053550"/>
            <a:ext cx="3888324" cy="221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19"/>
          <p:cNvCxnSpPr>
            <a:stCxn id="155" idx="3"/>
            <a:endCxn id="156" idx="1"/>
          </p:cNvCxnSpPr>
          <p:nvPr/>
        </p:nvCxnSpPr>
        <p:spPr>
          <a:xfrm>
            <a:off x="4065625" y="2162800"/>
            <a:ext cx="104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obster"/>
                <a:ea typeface="Lobster"/>
                <a:cs typeface="Lobster"/>
                <a:sym typeface="Lobster"/>
              </a:rPr>
              <a:t>Narzędzia pomocnicze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63" name="Google Shape;16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988" y="2029737"/>
            <a:ext cx="2317376" cy="9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5050" y="1907600"/>
            <a:ext cx="1152575" cy="114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7562" y="1520813"/>
            <a:ext cx="1986450" cy="198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497350"/>
            <a:ext cx="9144000" cy="64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8901" y="3192936"/>
            <a:ext cx="1602475" cy="1304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8075" y="3541025"/>
            <a:ext cx="1602476" cy="160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obster"/>
                <a:ea typeface="Lobster"/>
                <a:cs typeface="Lobster"/>
                <a:sym typeface="Lobster"/>
              </a:rPr>
              <a:t>Przyszłe ulepszenia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Ulepszenie 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Realizacja zapisywania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 dużo więcej...</a:t>
            </a:r>
            <a:endParaRPr/>
          </a:p>
        </p:txBody>
      </p:sp>
      <p:pic>
        <p:nvPicPr>
          <p:cNvPr id="175" name="Google Shape;1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7350"/>
            <a:ext cx="9144000" cy="64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76" y="3192936"/>
            <a:ext cx="1602475" cy="1304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8075" y="3541025"/>
            <a:ext cx="1602476" cy="160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