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6"/>
  </p:notesMasterIdLst>
  <p:sldIdLst>
    <p:sldId id="434" r:id="rId2"/>
    <p:sldId id="731" r:id="rId3"/>
    <p:sldId id="732" r:id="rId4"/>
    <p:sldId id="733" r:id="rId5"/>
    <p:sldId id="734" r:id="rId6"/>
    <p:sldId id="735" r:id="rId7"/>
    <p:sldId id="736" r:id="rId8"/>
    <p:sldId id="737" r:id="rId9"/>
    <p:sldId id="738" r:id="rId10"/>
    <p:sldId id="739" r:id="rId11"/>
    <p:sldId id="740" r:id="rId12"/>
    <p:sldId id="741" r:id="rId13"/>
    <p:sldId id="743" r:id="rId14"/>
    <p:sldId id="74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86" d="100"/>
          <a:sy n="86" d="100"/>
        </p:scale>
        <p:origin x="24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E17813-ABBD-46B2-A2CC-304A9D6827D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2D0867DE-F118-452D-8E3A-C4FAEEFC00A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팀별</a:t>
          </a:r>
          <a:r>
            <a:rPr lang="ko-KR" altLang="en-US" dirty="0" smtClean="0"/>
            <a:t> 역할 설정</a:t>
          </a:r>
          <a:endParaRPr lang="en-US" altLang="ko-KR" dirty="0" smtClean="0"/>
        </a:p>
      </dgm:t>
    </dgm:pt>
    <dgm:pt modelId="{A0F1C349-6563-4D83-B0FE-82308CF3A73B}" type="parTrans" cxnId="{F85C89B6-DE4B-4C1D-BFD9-87E7BBA18C67}">
      <dgm:prSet/>
      <dgm:spPr/>
      <dgm:t>
        <a:bodyPr/>
        <a:lstStyle/>
        <a:p>
          <a:pPr latinLnBrk="1"/>
          <a:endParaRPr lang="ko-KR" altLang="en-US"/>
        </a:p>
      </dgm:t>
    </dgm:pt>
    <dgm:pt modelId="{61A9F1FF-9C87-473B-A679-C96B73965246}" type="sibTrans" cxnId="{F85C89B6-DE4B-4C1D-BFD9-87E7BBA18C67}">
      <dgm:prSet/>
      <dgm:spPr/>
      <dgm:t>
        <a:bodyPr/>
        <a:lstStyle/>
        <a:p>
          <a:pPr latinLnBrk="1"/>
          <a:endParaRPr lang="ko-KR" altLang="en-US"/>
        </a:p>
      </dgm:t>
    </dgm:pt>
    <dgm:pt modelId="{645760D1-2305-467D-9321-852D6F09DC23}">
      <dgm:prSet phldrT="[텍스트]"/>
      <dgm:spPr/>
      <dgm:t>
        <a:bodyPr/>
        <a:lstStyle/>
        <a:p>
          <a:pPr latinLnBrk="1"/>
          <a:r>
            <a:rPr lang="ko-KR" altLang="en-US" dirty="0" smtClean="0"/>
            <a:t>가설 설정</a:t>
          </a:r>
          <a:r>
            <a:rPr lang="en-US" altLang="ko-KR" dirty="0" smtClean="0"/>
            <a:t>(15</a:t>
          </a:r>
          <a:r>
            <a:rPr lang="ko-KR" altLang="en-US" dirty="0" smtClean="0"/>
            <a:t>분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148B7F53-E342-459C-9C7D-BB393D382BF6}" type="parTrans" cxnId="{A0939D56-15FC-4813-ABFE-1D7972AEB371}">
      <dgm:prSet/>
      <dgm:spPr/>
      <dgm:t>
        <a:bodyPr/>
        <a:lstStyle/>
        <a:p>
          <a:pPr latinLnBrk="1"/>
          <a:endParaRPr lang="ko-KR" altLang="en-US"/>
        </a:p>
      </dgm:t>
    </dgm:pt>
    <dgm:pt modelId="{55ECF913-9DAC-4BB7-B30E-49F4BA10BCB3}" type="sibTrans" cxnId="{A0939D56-15FC-4813-ABFE-1D7972AEB371}">
      <dgm:prSet/>
      <dgm:spPr/>
      <dgm:t>
        <a:bodyPr/>
        <a:lstStyle/>
        <a:p>
          <a:pPr latinLnBrk="1"/>
          <a:endParaRPr lang="ko-KR" altLang="en-US"/>
        </a:p>
      </dgm:t>
    </dgm:pt>
    <dgm:pt modelId="{E9C317E6-B365-4785-A4D7-46CF77A7437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프로토타입핑</a:t>
          </a:r>
          <a:r>
            <a:rPr lang="en-US" altLang="ko-KR" dirty="0" smtClean="0"/>
            <a:t>(30</a:t>
          </a:r>
          <a:r>
            <a:rPr lang="ko-KR" altLang="en-US" dirty="0" smtClean="0"/>
            <a:t>분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C72DC176-9B57-4F40-903C-D84CFD3CD25E}" type="parTrans" cxnId="{B34AAE2F-19CF-4E3C-98FD-E891AB98427C}">
      <dgm:prSet/>
      <dgm:spPr/>
      <dgm:t>
        <a:bodyPr/>
        <a:lstStyle/>
        <a:p>
          <a:pPr latinLnBrk="1"/>
          <a:endParaRPr lang="ko-KR" altLang="en-US"/>
        </a:p>
      </dgm:t>
    </dgm:pt>
    <dgm:pt modelId="{F63806C4-08E8-4FBF-A2BF-80C8E64E2DFC}" type="sibTrans" cxnId="{B34AAE2F-19CF-4E3C-98FD-E891AB98427C}">
      <dgm:prSet/>
      <dgm:spPr/>
      <dgm:t>
        <a:bodyPr/>
        <a:lstStyle/>
        <a:p>
          <a:pPr latinLnBrk="1"/>
          <a:endParaRPr lang="ko-KR" altLang="en-US"/>
        </a:p>
      </dgm:t>
    </dgm:pt>
    <dgm:pt modelId="{D09AC820-6B84-4522-98C1-5E0B4E7F8A85}">
      <dgm:prSet/>
      <dgm:spPr/>
      <dgm:t>
        <a:bodyPr/>
        <a:lstStyle/>
        <a:p>
          <a:pPr latinLnBrk="1"/>
          <a:r>
            <a:rPr lang="ko-KR" altLang="en-US" dirty="0" smtClean="0"/>
            <a:t>나는 고객이 </a:t>
          </a:r>
          <a:r>
            <a:rPr lang="en-US" altLang="ko-KR" dirty="0" smtClean="0"/>
            <a:t>[</a:t>
          </a:r>
          <a:r>
            <a:rPr lang="en-US" altLang="ko-KR" dirty="0" err="1" smtClean="0"/>
            <a:t>xxxx</a:t>
          </a:r>
          <a:r>
            <a:rPr lang="en-US" altLang="ko-KR" dirty="0" smtClean="0"/>
            <a:t>]</a:t>
          </a:r>
          <a:r>
            <a:rPr lang="ko-KR" altLang="en-US" dirty="0" smtClean="0"/>
            <a:t>을 할 것이라고 믿는다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982D777F-4F31-41FB-AA5A-7568EA690DE4}" type="parTrans" cxnId="{AC1F57FC-AA25-4F58-97FD-112B121349F5}">
      <dgm:prSet/>
      <dgm:spPr/>
      <dgm:t>
        <a:bodyPr/>
        <a:lstStyle/>
        <a:p>
          <a:pPr latinLnBrk="1"/>
          <a:endParaRPr lang="ko-KR" altLang="en-US"/>
        </a:p>
      </dgm:t>
    </dgm:pt>
    <dgm:pt modelId="{03E0B3FE-34BC-41ED-9BDA-D8F3F4A1F0F0}" type="sibTrans" cxnId="{AC1F57FC-AA25-4F58-97FD-112B121349F5}">
      <dgm:prSet/>
      <dgm:spPr/>
      <dgm:t>
        <a:bodyPr/>
        <a:lstStyle/>
        <a:p>
          <a:pPr latinLnBrk="1"/>
          <a:endParaRPr lang="ko-KR" altLang="en-US"/>
        </a:p>
      </dgm:t>
    </dgm:pt>
    <dgm:pt modelId="{13D1EAF7-9418-4057-841A-8FA018FB244B}">
      <dgm:prSet/>
      <dgm:spPr/>
      <dgm:t>
        <a:bodyPr/>
        <a:lstStyle/>
        <a:p>
          <a:pPr latinLnBrk="1"/>
          <a:r>
            <a:rPr lang="ko-KR" altLang="en-US" dirty="0" smtClean="0"/>
            <a:t>왜냐하면 </a:t>
          </a:r>
          <a:r>
            <a:rPr lang="en-US" altLang="ko-KR" dirty="0" smtClean="0"/>
            <a:t>[</a:t>
          </a:r>
          <a:r>
            <a:rPr lang="en-US" altLang="ko-KR" dirty="0" err="1" smtClean="0"/>
            <a:t>xxxx</a:t>
          </a:r>
          <a:r>
            <a:rPr lang="en-US" altLang="ko-KR" dirty="0" smtClean="0"/>
            <a:t>] </a:t>
          </a:r>
          <a:r>
            <a:rPr lang="ko-KR" altLang="en-US" dirty="0" smtClean="0"/>
            <a:t>때문이다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078F4F7B-8EFB-4C64-BC8E-8FCA7FD78D18}" type="parTrans" cxnId="{612FC936-56E4-4428-93D4-A318842C6A7E}">
      <dgm:prSet/>
      <dgm:spPr/>
      <dgm:t>
        <a:bodyPr/>
        <a:lstStyle/>
        <a:p>
          <a:pPr latinLnBrk="1"/>
          <a:endParaRPr lang="ko-KR" altLang="en-US"/>
        </a:p>
      </dgm:t>
    </dgm:pt>
    <dgm:pt modelId="{88CCD3E0-86FC-41D4-8AAD-1CBE8F2FE797}" type="sibTrans" cxnId="{612FC936-56E4-4428-93D4-A318842C6A7E}">
      <dgm:prSet/>
      <dgm:spPr/>
      <dgm:t>
        <a:bodyPr/>
        <a:lstStyle/>
        <a:p>
          <a:pPr latinLnBrk="1"/>
          <a:endParaRPr lang="ko-KR" altLang="en-US"/>
        </a:p>
      </dgm:t>
    </dgm:pt>
    <dgm:pt modelId="{562129DE-9A57-4658-887F-0DB867EBCC30}">
      <dgm:prSet/>
      <dgm:spPr/>
      <dgm:t>
        <a:bodyPr/>
        <a:lstStyle/>
        <a:p>
          <a:pPr latinLnBrk="1"/>
          <a:r>
            <a:rPr lang="ko-KR" altLang="en-US" dirty="0" smtClean="0"/>
            <a:t>고객 </a:t>
          </a:r>
          <a:r>
            <a:rPr lang="en-US" altLang="ko-KR" dirty="0" smtClean="0"/>
            <a:t>(1</a:t>
          </a:r>
          <a:r>
            <a:rPr lang="ko-KR" altLang="en-US" dirty="0" smtClean="0"/>
            <a:t>명</a:t>
          </a:r>
          <a:r>
            <a:rPr lang="en-US" altLang="ko-KR" dirty="0" smtClean="0"/>
            <a:t>)</a:t>
          </a:r>
        </a:p>
      </dgm:t>
    </dgm:pt>
    <dgm:pt modelId="{A98A81FB-472E-4076-B6A4-D8BF347F7F9E}" type="parTrans" cxnId="{88D6D6AE-B3EC-4CD5-9509-960443E153CD}">
      <dgm:prSet/>
      <dgm:spPr/>
      <dgm:t>
        <a:bodyPr/>
        <a:lstStyle/>
        <a:p>
          <a:pPr latinLnBrk="1"/>
          <a:endParaRPr lang="ko-KR" altLang="en-US"/>
        </a:p>
      </dgm:t>
    </dgm:pt>
    <dgm:pt modelId="{CC9AC1EE-352B-4EDA-B694-D0F289DD3463}" type="sibTrans" cxnId="{88D6D6AE-B3EC-4CD5-9509-960443E153CD}">
      <dgm:prSet/>
      <dgm:spPr/>
      <dgm:t>
        <a:bodyPr/>
        <a:lstStyle/>
        <a:p>
          <a:pPr latinLnBrk="1"/>
          <a:endParaRPr lang="ko-KR" altLang="en-US"/>
        </a:p>
      </dgm:t>
    </dgm:pt>
    <dgm:pt modelId="{23B18ACD-3FDC-497E-84CE-41D78D2F65B7}">
      <dgm:prSet/>
      <dgm:spPr/>
      <dgm:t>
        <a:bodyPr/>
        <a:lstStyle/>
        <a:p>
          <a:pPr latinLnBrk="1"/>
          <a:r>
            <a:rPr lang="ko-KR" altLang="en-US" dirty="0" smtClean="0"/>
            <a:t>개발자 </a:t>
          </a:r>
          <a:r>
            <a:rPr lang="en-US" altLang="ko-KR" dirty="0" smtClean="0"/>
            <a:t>(3</a:t>
          </a:r>
          <a:r>
            <a:rPr lang="ko-KR" altLang="en-US" dirty="0" smtClean="0"/>
            <a:t>명</a:t>
          </a:r>
          <a:r>
            <a:rPr lang="en-US" altLang="ko-KR" dirty="0" smtClean="0"/>
            <a:t>)</a:t>
          </a:r>
        </a:p>
      </dgm:t>
    </dgm:pt>
    <dgm:pt modelId="{F19B5E76-553B-4EF1-8FB2-3BFC4D4CC5AF}" type="parTrans" cxnId="{F9CDAE30-0230-4B19-B459-A65C65DDB6F1}">
      <dgm:prSet/>
      <dgm:spPr/>
      <dgm:t>
        <a:bodyPr/>
        <a:lstStyle/>
        <a:p>
          <a:pPr latinLnBrk="1"/>
          <a:endParaRPr lang="ko-KR" altLang="en-US"/>
        </a:p>
      </dgm:t>
    </dgm:pt>
    <dgm:pt modelId="{11F0CE57-290C-4465-8F31-A07C2E2A9EFC}" type="sibTrans" cxnId="{F9CDAE30-0230-4B19-B459-A65C65DDB6F1}">
      <dgm:prSet/>
      <dgm:spPr/>
      <dgm:t>
        <a:bodyPr/>
        <a:lstStyle/>
        <a:p>
          <a:pPr latinLnBrk="1"/>
          <a:endParaRPr lang="ko-KR" altLang="en-US"/>
        </a:p>
      </dgm:t>
    </dgm:pt>
    <dgm:pt modelId="{83E8B96B-A2BB-409B-8CDF-D24520392BDD}">
      <dgm:prSet/>
      <dgm:spPr/>
      <dgm:t>
        <a:bodyPr/>
        <a:lstStyle/>
        <a:p>
          <a:pPr latinLnBrk="1"/>
          <a:r>
            <a:rPr lang="ko-KR" altLang="en-US" dirty="0" smtClean="0"/>
            <a:t>테스트 엔지니어 </a:t>
          </a:r>
          <a:r>
            <a:rPr lang="en-US" altLang="ko-KR" dirty="0" smtClean="0"/>
            <a:t>(1</a:t>
          </a:r>
          <a:r>
            <a:rPr lang="ko-KR" altLang="en-US" dirty="0" smtClean="0"/>
            <a:t>명</a:t>
          </a:r>
          <a:r>
            <a:rPr lang="en-US" altLang="ko-KR" dirty="0" smtClean="0"/>
            <a:t>)</a:t>
          </a:r>
        </a:p>
      </dgm:t>
    </dgm:pt>
    <dgm:pt modelId="{AA47BB4D-AF5B-485B-A377-D998C2A07D94}" type="parTrans" cxnId="{77FAE874-5588-49FE-8AA2-09258EEEA67B}">
      <dgm:prSet/>
      <dgm:spPr/>
      <dgm:t>
        <a:bodyPr/>
        <a:lstStyle/>
        <a:p>
          <a:pPr latinLnBrk="1"/>
          <a:endParaRPr lang="ko-KR" altLang="en-US"/>
        </a:p>
      </dgm:t>
    </dgm:pt>
    <dgm:pt modelId="{5D411C8E-4D40-49E7-9D11-3AC1273A8FF8}" type="sibTrans" cxnId="{77FAE874-5588-49FE-8AA2-09258EEEA67B}">
      <dgm:prSet/>
      <dgm:spPr/>
      <dgm:t>
        <a:bodyPr/>
        <a:lstStyle/>
        <a:p>
          <a:pPr latinLnBrk="1"/>
          <a:endParaRPr lang="ko-KR" altLang="en-US"/>
        </a:p>
      </dgm:t>
    </dgm:pt>
    <dgm:pt modelId="{85FBF0A5-5E92-4AFF-840E-D2E0694F27EF}" type="pres">
      <dgm:prSet presAssocID="{69E17813-ABBD-46B2-A2CC-304A9D6827D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E7F5E8-082B-4EB3-9279-8629F34A1F65}" type="pres">
      <dgm:prSet presAssocID="{69E17813-ABBD-46B2-A2CC-304A9D6827D5}" presName="dummyMaxCanvas" presStyleCnt="0">
        <dgm:presLayoutVars/>
      </dgm:prSet>
      <dgm:spPr/>
    </dgm:pt>
    <dgm:pt modelId="{9C464E84-E7B0-47B7-944C-FFB1B521E78C}" type="pres">
      <dgm:prSet presAssocID="{69E17813-ABBD-46B2-A2CC-304A9D6827D5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CDF4AB-7175-4ED4-A684-E881A9F8C898}" type="pres">
      <dgm:prSet presAssocID="{69E17813-ABBD-46B2-A2CC-304A9D6827D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1703D7-D3B9-45CB-9C65-73490608E761}" type="pres">
      <dgm:prSet presAssocID="{69E17813-ABBD-46B2-A2CC-304A9D6827D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B8EC26-A8FD-4F72-BA2B-F8F3B6FD634F}" type="pres">
      <dgm:prSet presAssocID="{69E17813-ABBD-46B2-A2CC-304A9D6827D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29D50F-7920-4CCE-98FA-8F8CB8623409}" type="pres">
      <dgm:prSet presAssocID="{69E17813-ABBD-46B2-A2CC-304A9D6827D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145ABC-ABE9-421F-875C-BABF2AEA9B84}" type="pres">
      <dgm:prSet presAssocID="{69E17813-ABBD-46B2-A2CC-304A9D6827D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8C1148-FAD5-418E-8621-B438119D2018}" type="pres">
      <dgm:prSet presAssocID="{69E17813-ABBD-46B2-A2CC-304A9D6827D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4130CA-6CAA-4FE9-AD53-36A226891DCA}" type="pres">
      <dgm:prSet presAssocID="{69E17813-ABBD-46B2-A2CC-304A9D6827D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E31659C-7C52-46A8-9FBF-67EFCB8AC8D4}" type="presOf" srcId="{13D1EAF7-9418-4057-841A-8FA018FB244B}" destId="{9FCDF4AB-7175-4ED4-A684-E881A9F8C898}" srcOrd="0" destOrd="2" presId="urn:microsoft.com/office/officeart/2005/8/layout/vProcess5"/>
    <dgm:cxn modelId="{77FAE874-5588-49FE-8AA2-09258EEEA67B}" srcId="{2D0867DE-F118-452D-8E3A-C4FAEEFC00A3}" destId="{83E8B96B-A2BB-409B-8CDF-D24520392BDD}" srcOrd="2" destOrd="0" parTransId="{AA47BB4D-AF5B-485B-A377-D998C2A07D94}" sibTransId="{5D411C8E-4D40-49E7-9D11-3AC1273A8FF8}"/>
    <dgm:cxn modelId="{2C5114F3-7F4E-4282-90F3-AE7086BD18B0}" type="presOf" srcId="{E9C317E6-B365-4785-A4D7-46CF77A74376}" destId="{1F4130CA-6CAA-4FE9-AD53-36A226891DCA}" srcOrd="1" destOrd="0" presId="urn:microsoft.com/office/officeart/2005/8/layout/vProcess5"/>
    <dgm:cxn modelId="{6FE6006B-C616-4B71-A72E-3AA0D3B9B1FC}" type="presOf" srcId="{61A9F1FF-9C87-473B-A679-C96B73965246}" destId="{E5B8EC26-A8FD-4F72-BA2B-F8F3B6FD634F}" srcOrd="0" destOrd="0" presId="urn:microsoft.com/office/officeart/2005/8/layout/vProcess5"/>
    <dgm:cxn modelId="{57819336-310F-4FF4-A90F-7F4D9B5646DF}" type="presOf" srcId="{83E8B96B-A2BB-409B-8CDF-D24520392BDD}" destId="{9C464E84-E7B0-47B7-944C-FFB1B521E78C}" srcOrd="0" destOrd="3" presId="urn:microsoft.com/office/officeart/2005/8/layout/vProcess5"/>
    <dgm:cxn modelId="{612FC936-56E4-4428-93D4-A318842C6A7E}" srcId="{645760D1-2305-467D-9321-852D6F09DC23}" destId="{13D1EAF7-9418-4057-841A-8FA018FB244B}" srcOrd="1" destOrd="0" parTransId="{078F4F7B-8EFB-4C64-BC8E-8FCA7FD78D18}" sibTransId="{88CCD3E0-86FC-41D4-8AAD-1CBE8F2FE797}"/>
    <dgm:cxn modelId="{4EA0AFD8-C68B-4C8A-B562-6880807A38C9}" type="presOf" srcId="{23B18ACD-3FDC-497E-84CE-41D78D2F65B7}" destId="{88145ABC-ABE9-421F-875C-BABF2AEA9B84}" srcOrd="1" destOrd="2" presId="urn:microsoft.com/office/officeart/2005/8/layout/vProcess5"/>
    <dgm:cxn modelId="{307D9392-6129-4E11-AF13-876185371A41}" type="presOf" srcId="{2D0867DE-F118-452D-8E3A-C4FAEEFC00A3}" destId="{9C464E84-E7B0-47B7-944C-FFB1B521E78C}" srcOrd="0" destOrd="0" presId="urn:microsoft.com/office/officeart/2005/8/layout/vProcess5"/>
    <dgm:cxn modelId="{4D4750CA-03E8-435D-A7E0-954E0E0305B1}" type="presOf" srcId="{645760D1-2305-467D-9321-852D6F09DC23}" destId="{E68C1148-FAD5-418E-8621-B438119D2018}" srcOrd="1" destOrd="0" presId="urn:microsoft.com/office/officeart/2005/8/layout/vProcess5"/>
    <dgm:cxn modelId="{F85C89B6-DE4B-4C1D-BFD9-87E7BBA18C67}" srcId="{69E17813-ABBD-46B2-A2CC-304A9D6827D5}" destId="{2D0867DE-F118-452D-8E3A-C4FAEEFC00A3}" srcOrd="0" destOrd="0" parTransId="{A0F1C349-6563-4D83-B0FE-82308CF3A73B}" sibTransId="{61A9F1FF-9C87-473B-A679-C96B73965246}"/>
    <dgm:cxn modelId="{B02630FB-0D12-43D1-8DBF-D21C93D7E479}" type="presOf" srcId="{13D1EAF7-9418-4057-841A-8FA018FB244B}" destId="{E68C1148-FAD5-418E-8621-B438119D2018}" srcOrd="1" destOrd="2" presId="urn:microsoft.com/office/officeart/2005/8/layout/vProcess5"/>
    <dgm:cxn modelId="{C748B737-55EF-403D-A26C-F2A31B906CD0}" type="presOf" srcId="{E9C317E6-B365-4785-A4D7-46CF77A74376}" destId="{941703D7-D3B9-45CB-9C65-73490608E761}" srcOrd="0" destOrd="0" presId="urn:microsoft.com/office/officeart/2005/8/layout/vProcess5"/>
    <dgm:cxn modelId="{F3E171D7-7D04-4895-B6B8-4EFD45549A57}" type="presOf" srcId="{562129DE-9A57-4658-887F-0DB867EBCC30}" destId="{9C464E84-E7B0-47B7-944C-FFB1B521E78C}" srcOrd="0" destOrd="1" presId="urn:microsoft.com/office/officeart/2005/8/layout/vProcess5"/>
    <dgm:cxn modelId="{B34AAE2F-19CF-4E3C-98FD-E891AB98427C}" srcId="{69E17813-ABBD-46B2-A2CC-304A9D6827D5}" destId="{E9C317E6-B365-4785-A4D7-46CF77A74376}" srcOrd="2" destOrd="0" parTransId="{C72DC176-9B57-4F40-903C-D84CFD3CD25E}" sibTransId="{F63806C4-08E8-4FBF-A2BF-80C8E64E2DFC}"/>
    <dgm:cxn modelId="{A0939D56-15FC-4813-ABFE-1D7972AEB371}" srcId="{69E17813-ABBD-46B2-A2CC-304A9D6827D5}" destId="{645760D1-2305-467D-9321-852D6F09DC23}" srcOrd="1" destOrd="0" parTransId="{148B7F53-E342-459C-9C7D-BB393D382BF6}" sibTransId="{55ECF913-9DAC-4BB7-B30E-49F4BA10BCB3}"/>
    <dgm:cxn modelId="{AC1F57FC-AA25-4F58-97FD-112B121349F5}" srcId="{645760D1-2305-467D-9321-852D6F09DC23}" destId="{D09AC820-6B84-4522-98C1-5E0B4E7F8A85}" srcOrd="0" destOrd="0" parTransId="{982D777F-4F31-41FB-AA5A-7568EA690DE4}" sibTransId="{03E0B3FE-34BC-41ED-9BDA-D8F3F4A1F0F0}"/>
    <dgm:cxn modelId="{E1CF5F75-6A6F-454D-905C-E0FCA651266E}" type="presOf" srcId="{23B18ACD-3FDC-497E-84CE-41D78D2F65B7}" destId="{9C464E84-E7B0-47B7-944C-FFB1B521E78C}" srcOrd="0" destOrd="2" presId="urn:microsoft.com/office/officeart/2005/8/layout/vProcess5"/>
    <dgm:cxn modelId="{88D6D6AE-B3EC-4CD5-9509-960443E153CD}" srcId="{2D0867DE-F118-452D-8E3A-C4FAEEFC00A3}" destId="{562129DE-9A57-4658-887F-0DB867EBCC30}" srcOrd="0" destOrd="0" parTransId="{A98A81FB-472E-4076-B6A4-D8BF347F7F9E}" sibTransId="{CC9AC1EE-352B-4EDA-B694-D0F289DD3463}"/>
    <dgm:cxn modelId="{429946AC-0D9B-4D93-B227-265F79CF7F71}" type="presOf" srcId="{55ECF913-9DAC-4BB7-B30E-49F4BA10BCB3}" destId="{A729D50F-7920-4CCE-98FA-8F8CB8623409}" srcOrd="0" destOrd="0" presId="urn:microsoft.com/office/officeart/2005/8/layout/vProcess5"/>
    <dgm:cxn modelId="{1636BD44-10C9-4A17-BFBA-4B5C0F057EBE}" type="presOf" srcId="{D09AC820-6B84-4522-98C1-5E0B4E7F8A85}" destId="{9FCDF4AB-7175-4ED4-A684-E881A9F8C898}" srcOrd="0" destOrd="1" presId="urn:microsoft.com/office/officeart/2005/8/layout/vProcess5"/>
    <dgm:cxn modelId="{F9CDAE30-0230-4B19-B459-A65C65DDB6F1}" srcId="{2D0867DE-F118-452D-8E3A-C4FAEEFC00A3}" destId="{23B18ACD-3FDC-497E-84CE-41D78D2F65B7}" srcOrd="1" destOrd="0" parTransId="{F19B5E76-553B-4EF1-8FB2-3BFC4D4CC5AF}" sibTransId="{11F0CE57-290C-4465-8F31-A07C2E2A9EFC}"/>
    <dgm:cxn modelId="{8C3BC949-5284-4A86-A493-6060DE4D4A2C}" type="presOf" srcId="{562129DE-9A57-4658-887F-0DB867EBCC30}" destId="{88145ABC-ABE9-421F-875C-BABF2AEA9B84}" srcOrd="1" destOrd="1" presId="urn:microsoft.com/office/officeart/2005/8/layout/vProcess5"/>
    <dgm:cxn modelId="{45DF56D4-CDD0-4A7C-B7C2-21074BDDF38C}" type="presOf" srcId="{69E17813-ABBD-46B2-A2CC-304A9D6827D5}" destId="{85FBF0A5-5E92-4AFF-840E-D2E0694F27EF}" srcOrd="0" destOrd="0" presId="urn:microsoft.com/office/officeart/2005/8/layout/vProcess5"/>
    <dgm:cxn modelId="{237EC21D-97FF-47F3-9EF5-96A8E7D49E74}" type="presOf" srcId="{83E8B96B-A2BB-409B-8CDF-D24520392BDD}" destId="{88145ABC-ABE9-421F-875C-BABF2AEA9B84}" srcOrd="1" destOrd="3" presId="urn:microsoft.com/office/officeart/2005/8/layout/vProcess5"/>
    <dgm:cxn modelId="{AAB8F421-2680-45A4-806C-24A670B42B33}" type="presOf" srcId="{645760D1-2305-467D-9321-852D6F09DC23}" destId="{9FCDF4AB-7175-4ED4-A684-E881A9F8C898}" srcOrd="0" destOrd="0" presId="urn:microsoft.com/office/officeart/2005/8/layout/vProcess5"/>
    <dgm:cxn modelId="{2006F1C2-602D-4FE7-899F-61ECC99AF32C}" type="presOf" srcId="{2D0867DE-F118-452D-8E3A-C4FAEEFC00A3}" destId="{88145ABC-ABE9-421F-875C-BABF2AEA9B84}" srcOrd="1" destOrd="0" presId="urn:microsoft.com/office/officeart/2005/8/layout/vProcess5"/>
    <dgm:cxn modelId="{CF0FB91D-C755-494F-A4A7-0D5F4D69D0ED}" type="presOf" srcId="{D09AC820-6B84-4522-98C1-5E0B4E7F8A85}" destId="{E68C1148-FAD5-418E-8621-B438119D2018}" srcOrd="1" destOrd="1" presId="urn:microsoft.com/office/officeart/2005/8/layout/vProcess5"/>
    <dgm:cxn modelId="{23FBB306-89C0-489A-A8E6-B89D60AA3C5E}" type="presParOf" srcId="{85FBF0A5-5E92-4AFF-840E-D2E0694F27EF}" destId="{CBE7F5E8-082B-4EB3-9279-8629F34A1F65}" srcOrd="0" destOrd="0" presId="urn:microsoft.com/office/officeart/2005/8/layout/vProcess5"/>
    <dgm:cxn modelId="{63C94CCB-33FE-47A5-9E25-96CEA1841D4E}" type="presParOf" srcId="{85FBF0A5-5E92-4AFF-840E-D2E0694F27EF}" destId="{9C464E84-E7B0-47B7-944C-FFB1B521E78C}" srcOrd="1" destOrd="0" presId="urn:microsoft.com/office/officeart/2005/8/layout/vProcess5"/>
    <dgm:cxn modelId="{D701271A-5199-49BB-80FC-86F7DB9C5B4D}" type="presParOf" srcId="{85FBF0A5-5E92-4AFF-840E-D2E0694F27EF}" destId="{9FCDF4AB-7175-4ED4-A684-E881A9F8C898}" srcOrd="2" destOrd="0" presId="urn:microsoft.com/office/officeart/2005/8/layout/vProcess5"/>
    <dgm:cxn modelId="{7284A57D-664B-4DBD-A92F-074B3A9504D2}" type="presParOf" srcId="{85FBF0A5-5E92-4AFF-840E-D2E0694F27EF}" destId="{941703D7-D3B9-45CB-9C65-73490608E761}" srcOrd="3" destOrd="0" presId="urn:microsoft.com/office/officeart/2005/8/layout/vProcess5"/>
    <dgm:cxn modelId="{2B20DDDA-E3A6-42F2-92D6-61F314C226BA}" type="presParOf" srcId="{85FBF0A5-5E92-4AFF-840E-D2E0694F27EF}" destId="{E5B8EC26-A8FD-4F72-BA2B-F8F3B6FD634F}" srcOrd="4" destOrd="0" presId="urn:microsoft.com/office/officeart/2005/8/layout/vProcess5"/>
    <dgm:cxn modelId="{25939189-7544-47CD-A76F-E644C4C32E7C}" type="presParOf" srcId="{85FBF0A5-5E92-4AFF-840E-D2E0694F27EF}" destId="{A729D50F-7920-4CCE-98FA-8F8CB8623409}" srcOrd="5" destOrd="0" presId="urn:microsoft.com/office/officeart/2005/8/layout/vProcess5"/>
    <dgm:cxn modelId="{1A0B309E-414F-4EB5-9343-7408940FBB2B}" type="presParOf" srcId="{85FBF0A5-5E92-4AFF-840E-D2E0694F27EF}" destId="{88145ABC-ABE9-421F-875C-BABF2AEA9B84}" srcOrd="6" destOrd="0" presId="urn:microsoft.com/office/officeart/2005/8/layout/vProcess5"/>
    <dgm:cxn modelId="{A79D7779-6EEB-4CFA-8B0F-0782B6F68472}" type="presParOf" srcId="{85FBF0A5-5E92-4AFF-840E-D2E0694F27EF}" destId="{E68C1148-FAD5-418E-8621-B438119D2018}" srcOrd="7" destOrd="0" presId="urn:microsoft.com/office/officeart/2005/8/layout/vProcess5"/>
    <dgm:cxn modelId="{C0A9CE95-34AC-4E69-8D5B-32AA9EE5FC1D}" type="presParOf" srcId="{85FBF0A5-5E92-4AFF-840E-D2E0694F27EF}" destId="{1F4130CA-6CAA-4FE9-AD53-36A226891DC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E17813-ABBD-46B2-A2CC-304A9D6827D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2D0867DE-F118-452D-8E3A-C4FAEEFC00A3}">
      <dgm:prSet phldrT="[텍스트]"/>
      <dgm:spPr/>
      <dgm:t>
        <a:bodyPr/>
        <a:lstStyle/>
        <a:p>
          <a:pPr latinLnBrk="1"/>
          <a:r>
            <a:rPr lang="ko-KR" altLang="en-US" dirty="0" smtClean="0"/>
            <a:t>사용자</a:t>
          </a:r>
          <a:r>
            <a:rPr lang="en-US" altLang="ko-KR" dirty="0" smtClean="0"/>
            <a:t>(</a:t>
          </a:r>
          <a:r>
            <a:rPr lang="ko-KR" altLang="en-US" dirty="0" smtClean="0"/>
            <a:t>고객</a:t>
          </a:r>
          <a:r>
            <a:rPr lang="en-US" altLang="ko-KR" dirty="0" smtClean="0"/>
            <a:t>)</a:t>
          </a:r>
          <a:r>
            <a:rPr lang="ko-KR" altLang="en-US" dirty="0" smtClean="0"/>
            <a:t> 피드백 </a:t>
          </a:r>
          <a:r>
            <a:rPr lang="en-US" altLang="ko-KR" dirty="0" smtClean="0"/>
            <a:t>(10</a:t>
          </a:r>
          <a:r>
            <a:rPr lang="ko-KR" altLang="en-US" dirty="0" smtClean="0"/>
            <a:t>분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0F1C349-6563-4D83-B0FE-82308CF3A73B}" type="parTrans" cxnId="{F85C89B6-DE4B-4C1D-BFD9-87E7BBA18C67}">
      <dgm:prSet/>
      <dgm:spPr/>
      <dgm:t>
        <a:bodyPr/>
        <a:lstStyle/>
        <a:p>
          <a:pPr latinLnBrk="1"/>
          <a:endParaRPr lang="ko-KR" altLang="en-US"/>
        </a:p>
      </dgm:t>
    </dgm:pt>
    <dgm:pt modelId="{61A9F1FF-9C87-473B-A679-C96B73965246}" type="sibTrans" cxnId="{F85C89B6-DE4B-4C1D-BFD9-87E7BBA18C67}">
      <dgm:prSet/>
      <dgm:spPr/>
      <dgm:t>
        <a:bodyPr/>
        <a:lstStyle/>
        <a:p>
          <a:pPr latinLnBrk="1"/>
          <a:endParaRPr lang="ko-KR" altLang="en-US"/>
        </a:p>
      </dgm:t>
    </dgm:pt>
    <dgm:pt modelId="{645760D1-2305-467D-9321-852D6F09DC23}">
      <dgm:prSet phldrT="[텍스트]"/>
      <dgm:spPr/>
      <dgm:t>
        <a:bodyPr/>
        <a:lstStyle/>
        <a:p>
          <a:pPr latinLnBrk="1"/>
          <a:r>
            <a:rPr lang="ko-KR" altLang="en-US" dirty="0" smtClean="0"/>
            <a:t>사용자 피드백 반영 </a:t>
          </a:r>
          <a:r>
            <a:rPr lang="en-US" altLang="ko-KR" dirty="0" smtClean="0"/>
            <a:t>(30</a:t>
          </a:r>
          <a:r>
            <a:rPr lang="ko-KR" altLang="en-US" dirty="0" smtClean="0"/>
            <a:t>분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148B7F53-E342-459C-9C7D-BB393D382BF6}" type="parTrans" cxnId="{A0939D56-15FC-4813-ABFE-1D7972AEB371}">
      <dgm:prSet/>
      <dgm:spPr/>
      <dgm:t>
        <a:bodyPr/>
        <a:lstStyle/>
        <a:p>
          <a:pPr latinLnBrk="1"/>
          <a:endParaRPr lang="ko-KR" altLang="en-US"/>
        </a:p>
      </dgm:t>
    </dgm:pt>
    <dgm:pt modelId="{55ECF913-9DAC-4BB7-B30E-49F4BA10BCB3}" type="sibTrans" cxnId="{A0939D56-15FC-4813-ABFE-1D7972AEB371}">
      <dgm:prSet/>
      <dgm:spPr/>
      <dgm:t>
        <a:bodyPr/>
        <a:lstStyle/>
        <a:p>
          <a:pPr latinLnBrk="1"/>
          <a:endParaRPr lang="ko-KR" altLang="en-US"/>
        </a:p>
      </dgm:t>
    </dgm:pt>
    <dgm:pt modelId="{E9C317E6-B365-4785-A4D7-46CF77A74376}">
      <dgm:prSet phldrT="[텍스트]"/>
      <dgm:spPr/>
      <dgm:t>
        <a:bodyPr/>
        <a:lstStyle/>
        <a:p>
          <a:pPr latinLnBrk="1"/>
          <a:r>
            <a:rPr lang="ko-KR" altLang="en-US" dirty="0" smtClean="0"/>
            <a:t>자리이동 고객끼리 </a:t>
          </a:r>
          <a:r>
            <a:rPr lang="en-US" altLang="ko-KR" dirty="0" smtClean="0"/>
            <a:t>(</a:t>
          </a:r>
          <a:r>
            <a:rPr lang="ko-KR" altLang="en-US" dirty="0" smtClean="0"/>
            <a:t>고객만 이동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C72DC176-9B57-4F40-903C-D84CFD3CD25E}" type="parTrans" cxnId="{B34AAE2F-19CF-4E3C-98FD-E891AB98427C}">
      <dgm:prSet/>
      <dgm:spPr/>
      <dgm:t>
        <a:bodyPr/>
        <a:lstStyle/>
        <a:p>
          <a:pPr latinLnBrk="1"/>
          <a:endParaRPr lang="ko-KR" altLang="en-US"/>
        </a:p>
      </dgm:t>
    </dgm:pt>
    <dgm:pt modelId="{F63806C4-08E8-4FBF-A2BF-80C8E64E2DFC}" type="sibTrans" cxnId="{B34AAE2F-19CF-4E3C-98FD-E891AB98427C}">
      <dgm:prSet/>
      <dgm:spPr/>
      <dgm:t>
        <a:bodyPr/>
        <a:lstStyle/>
        <a:p>
          <a:pPr latinLnBrk="1"/>
          <a:endParaRPr lang="ko-KR" altLang="en-US"/>
        </a:p>
      </dgm:t>
    </dgm:pt>
    <dgm:pt modelId="{D09AC820-6B84-4522-98C1-5E0B4E7F8A85}">
      <dgm:prSet/>
      <dgm:spPr/>
      <dgm:t>
        <a:bodyPr/>
        <a:lstStyle/>
        <a:p>
          <a:pPr latinLnBrk="1"/>
          <a:r>
            <a:rPr lang="ko-KR" altLang="en-US" dirty="0" smtClean="0"/>
            <a:t>나는 고객이 </a:t>
          </a:r>
          <a:r>
            <a:rPr lang="en-US" altLang="ko-KR" dirty="0" smtClean="0"/>
            <a:t>[xxx]</a:t>
          </a:r>
          <a:r>
            <a:rPr lang="ko-KR" altLang="en-US" dirty="0" smtClean="0"/>
            <a:t>을 할 것이라고 믿는다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982D777F-4F31-41FB-AA5A-7568EA690DE4}" type="parTrans" cxnId="{AC1F57FC-AA25-4F58-97FD-112B121349F5}">
      <dgm:prSet/>
      <dgm:spPr/>
      <dgm:t>
        <a:bodyPr/>
        <a:lstStyle/>
        <a:p>
          <a:pPr latinLnBrk="1"/>
          <a:endParaRPr lang="ko-KR" altLang="en-US"/>
        </a:p>
      </dgm:t>
    </dgm:pt>
    <dgm:pt modelId="{03E0B3FE-34BC-41ED-9BDA-D8F3F4A1F0F0}" type="sibTrans" cxnId="{AC1F57FC-AA25-4F58-97FD-112B121349F5}">
      <dgm:prSet/>
      <dgm:spPr/>
      <dgm:t>
        <a:bodyPr/>
        <a:lstStyle/>
        <a:p>
          <a:pPr latinLnBrk="1"/>
          <a:endParaRPr lang="ko-KR" altLang="en-US"/>
        </a:p>
      </dgm:t>
    </dgm:pt>
    <dgm:pt modelId="{13D1EAF7-9418-4057-841A-8FA018FB244B}">
      <dgm:prSet/>
      <dgm:spPr/>
      <dgm:t>
        <a:bodyPr/>
        <a:lstStyle/>
        <a:p>
          <a:pPr latinLnBrk="1"/>
          <a:r>
            <a:rPr lang="ko-KR" altLang="en-US" dirty="0" smtClean="0"/>
            <a:t>사용</a:t>
          </a:r>
          <a:endParaRPr lang="ko-KR" altLang="en-US" dirty="0"/>
        </a:p>
      </dgm:t>
    </dgm:pt>
    <dgm:pt modelId="{078F4F7B-8EFB-4C64-BC8E-8FCA7FD78D18}" type="parTrans" cxnId="{612FC936-56E4-4428-93D4-A318842C6A7E}">
      <dgm:prSet/>
      <dgm:spPr/>
      <dgm:t>
        <a:bodyPr/>
        <a:lstStyle/>
        <a:p>
          <a:pPr latinLnBrk="1"/>
          <a:endParaRPr lang="ko-KR" altLang="en-US"/>
        </a:p>
      </dgm:t>
    </dgm:pt>
    <dgm:pt modelId="{88CCD3E0-86FC-41D4-8AAD-1CBE8F2FE797}" type="sibTrans" cxnId="{612FC936-56E4-4428-93D4-A318842C6A7E}">
      <dgm:prSet/>
      <dgm:spPr/>
      <dgm:t>
        <a:bodyPr/>
        <a:lstStyle/>
        <a:p>
          <a:pPr latinLnBrk="1"/>
          <a:endParaRPr lang="ko-KR" altLang="en-US"/>
        </a:p>
      </dgm:t>
    </dgm:pt>
    <dgm:pt modelId="{10719863-9ED9-42B9-8F95-6BEFBB9431D2}">
      <dgm:prSet/>
      <dgm:spPr/>
      <dgm:t>
        <a:bodyPr/>
        <a:lstStyle/>
        <a:p>
          <a:pPr latinLnBrk="1"/>
          <a:r>
            <a:rPr lang="ko-KR" altLang="en-US" dirty="0" smtClean="0"/>
            <a:t>설명 </a:t>
          </a:r>
          <a:r>
            <a:rPr lang="en-US" altLang="ko-KR" dirty="0" smtClean="0"/>
            <a:t>/ </a:t>
          </a:r>
          <a:r>
            <a:rPr lang="ko-KR" altLang="en-US" dirty="0" smtClean="0"/>
            <a:t>피드백 </a:t>
          </a:r>
          <a:r>
            <a:rPr lang="en-US" altLang="ko-KR" dirty="0" smtClean="0"/>
            <a:t>/ </a:t>
          </a:r>
          <a:r>
            <a:rPr lang="ko-KR" altLang="en-US" dirty="0" smtClean="0"/>
            <a:t>피드백 반영 </a:t>
          </a:r>
          <a:r>
            <a:rPr lang="en-US" altLang="ko-KR" dirty="0" smtClean="0"/>
            <a:t>(</a:t>
          </a:r>
          <a:r>
            <a:rPr lang="ko-KR" altLang="en-US" dirty="0" smtClean="0"/>
            <a:t>반영 할지 </a:t>
          </a:r>
          <a:r>
            <a:rPr lang="ko-KR" altLang="en-US" dirty="0" err="1" smtClean="0"/>
            <a:t>안할지</a:t>
          </a:r>
          <a:r>
            <a:rPr lang="ko-KR" altLang="en-US" dirty="0" smtClean="0"/>
            <a:t> 결정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550DDF7E-0EBB-49A7-8704-82F8290AFA89}" type="parTrans" cxnId="{358F3903-E155-44EC-8BE3-C5E3BDB1B88F}">
      <dgm:prSet/>
      <dgm:spPr/>
      <dgm:t>
        <a:bodyPr/>
        <a:lstStyle/>
        <a:p>
          <a:pPr latinLnBrk="1"/>
          <a:endParaRPr lang="ko-KR" altLang="en-US"/>
        </a:p>
      </dgm:t>
    </dgm:pt>
    <dgm:pt modelId="{7B0B8953-474B-433F-8D04-6EC5A33931BA}" type="sibTrans" cxnId="{358F3903-E155-44EC-8BE3-C5E3BDB1B88F}">
      <dgm:prSet/>
      <dgm:spPr/>
      <dgm:t>
        <a:bodyPr/>
        <a:lstStyle/>
        <a:p>
          <a:pPr latinLnBrk="1"/>
          <a:endParaRPr lang="ko-KR" altLang="en-US"/>
        </a:p>
      </dgm:t>
    </dgm:pt>
    <dgm:pt modelId="{85FBF0A5-5E92-4AFF-840E-D2E0694F27EF}" type="pres">
      <dgm:prSet presAssocID="{69E17813-ABBD-46B2-A2CC-304A9D6827D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E7F5E8-082B-4EB3-9279-8629F34A1F65}" type="pres">
      <dgm:prSet presAssocID="{69E17813-ABBD-46B2-A2CC-304A9D6827D5}" presName="dummyMaxCanvas" presStyleCnt="0">
        <dgm:presLayoutVars/>
      </dgm:prSet>
      <dgm:spPr/>
    </dgm:pt>
    <dgm:pt modelId="{9C464E84-E7B0-47B7-944C-FFB1B521E78C}" type="pres">
      <dgm:prSet presAssocID="{69E17813-ABBD-46B2-A2CC-304A9D6827D5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CDF4AB-7175-4ED4-A684-E881A9F8C898}" type="pres">
      <dgm:prSet presAssocID="{69E17813-ABBD-46B2-A2CC-304A9D6827D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1703D7-D3B9-45CB-9C65-73490608E761}" type="pres">
      <dgm:prSet presAssocID="{69E17813-ABBD-46B2-A2CC-304A9D6827D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B8EC26-A8FD-4F72-BA2B-F8F3B6FD634F}" type="pres">
      <dgm:prSet presAssocID="{69E17813-ABBD-46B2-A2CC-304A9D6827D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29D50F-7920-4CCE-98FA-8F8CB8623409}" type="pres">
      <dgm:prSet presAssocID="{69E17813-ABBD-46B2-A2CC-304A9D6827D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145ABC-ABE9-421F-875C-BABF2AEA9B84}" type="pres">
      <dgm:prSet presAssocID="{69E17813-ABBD-46B2-A2CC-304A9D6827D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8C1148-FAD5-418E-8621-B438119D2018}" type="pres">
      <dgm:prSet presAssocID="{69E17813-ABBD-46B2-A2CC-304A9D6827D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4130CA-6CAA-4FE9-AD53-36A226891DCA}" type="pres">
      <dgm:prSet presAssocID="{69E17813-ABBD-46B2-A2CC-304A9D6827D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1BD2DA-4770-4139-B97F-41472838C0C4}" type="presOf" srcId="{E9C317E6-B365-4785-A4D7-46CF77A74376}" destId="{1F4130CA-6CAA-4FE9-AD53-36A226891DCA}" srcOrd="1" destOrd="0" presId="urn:microsoft.com/office/officeart/2005/8/layout/vProcess5"/>
    <dgm:cxn modelId="{B1068647-527E-4A12-B1BC-D00455C8EEA5}" type="presOf" srcId="{D09AC820-6B84-4522-98C1-5E0B4E7F8A85}" destId="{E68C1148-FAD5-418E-8621-B438119D2018}" srcOrd="1" destOrd="1" presId="urn:microsoft.com/office/officeart/2005/8/layout/vProcess5"/>
    <dgm:cxn modelId="{E3B7EEBA-19D2-40C1-868F-F2C18AD37133}" type="presOf" srcId="{69E17813-ABBD-46B2-A2CC-304A9D6827D5}" destId="{85FBF0A5-5E92-4AFF-840E-D2E0694F27EF}" srcOrd="0" destOrd="0" presId="urn:microsoft.com/office/officeart/2005/8/layout/vProcess5"/>
    <dgm:cxn modelId="{71D82851-56FD-473A-B558-5AE05AA2044E}" type="presOf" srcId="{13D1EAF7-9418-4057-841A-8FA018FB244B}" destId="{9FCDF4AB-7175-4ED4-A684-E881A9F8C898}" srcOrd="0" destOrd="2" presId="urn:microsoft.com/office/officeart/2005/8/layout/vProcess5"/>
    <dgm:cxn modelId="{7722A2C9-3B6F-4DB7-A716-7857B8C29C26}" type="presOf" srcId="{D09AC820-6B84-4522-98C1-5E0B4E7F8A85}" destId="{9FCDF4AB-7175-4ED4-A684-E881A9F8C898}" srcOrd="0" destOrd="1" presId="urn:microsoft.com/office/officeart/2005/8/layout/vProcess5"/>
    <dgm:cxn modelId="{C31A82B0-95DB-4F2A-A8EB-E69DFEC9C4FE}" type="presOf" srcId="{10719863-9ED9-42B9-8F95-6BEFBB9431D2}" destId="{1F4130CA-6CAA-4FE9-AD53-36A226891DCA}" srcOrd="1" destOrd="1" presId="urn:microsoft.com/office/officeart/2005/8/layout/vProcess5"/>
    <dgm:cxn modelId="{3FC9764A-ADA8-4786-AAD1-5F56F2721F30}" type="presOf" srcId="{2D0867DE-F118-452D-8E3A-C4FAEEFC00A3}" destId="{88145ABC-ABE9-421F-875C-BABF2AEA9B84}" srcOrd="1" destOrd="0" presId="urn:microsoft.com/office/officeart/2005/8/layout/vProcess5"/>
    <dgm:cxn modelId="{612FC936-56E4-4428-93D4-A318842C6A7E}" srcId="{645760D1-2305-467D-9321-852D6F09DC23}" destId="{13D1EAF7-9418-4057-841A-8FA018FB244B}" srcOrd="1" destOrd="0" parTransId="{078F4F7B-8EFB-4C64-BC8E-8FCA7FD78D18}" sibTransId="{88CCD3E0-86FC-41D4-8AAD-1CBE8F2FE797}"/>
    <dgm:cxn modelId="{B40DB0CA-9A63-4059-8126-1EE73BD8A0A4}" type="presOf" srcId="{645760D1-2305-467D-9321-852D6F09DC23}" destId="{9FCDF4AB-7175-4ED4-A684-E881A9F8C898}" srcOrd="0" destOrd="0" presId="urn:microsoft.com/office/officeart/2005/8/layout/vProcess5"/>
    <dgm:cxn modelId="{F85C89B6-DE4B-4C1D-BFD9-87E7BBA18C67}" srcId="{69E17813-ABBD-46B2-A2CC-304A9D6827D5}" destId="{2D0867DE-F118-452D-8E3A-C4FAEEFC00A3}" srcOrd="0" destOrd="0" parTransId="{A0F1C349-6563-4D83-B0FE-82308CF3A73B}" sibTransId="{61A9F1FF-9C87-473B-A679-C96B73965246}"/>
    <dgm:cxn modelId="{F4BFA36F-6AAE-4B24-9DE0-9A79DF8C4698}" type="presOf" srcId="{E9C317E6-B365-4785-A4D7-46CF77A74376}" destId="{941703D7-D3B9-45CB-9C65-73490608E761}" srcOrd="0" destOrd="0" presId="urn:microsoft.com/office/officeart/2005/8/layout/vProcess5"/>
    <dgm:cxn modelId="{3F7F6227-3C11-4FA1-A804-17628A80849D}" type="presOf" srcId="{13D1EAF7-9418-4057-841A-8FA018FB244B}" destId="{E68C1148-FAD5-418E-8621-B438119D2018}" srcOrd="1" destOrd="2" presId="urn:microsoft.com/office/officeart/2005/8/layout/vProcess5"/>
    <dgm:cxn modelId="{B34AAE2F-19CF-4E3C-98FD-E891AB98427C}" srcId="{69E17813-ABBD-46B2-A2CC-304A9D6827D5}" destId="{E9C317E6-B365-4785-A4D7-46CF77A74376}" srcOrd="2" destOrd="0" parTransId="{C72DC176-9B57-4F40-903C-D84CFD3CD25E}" sibTransId="{F63806C4-08E8-4FBF-A2BF-80C8E64E2DFC}"/>
    <dgm:cxn modelId="{E0CFB946-DC4F-4D59-A49B-05070CDF0212}" type="presOf" srcId="{55ECF913-9DAC-4BB7-B30E-49F4BA10BCB3}" destId="{A729D50F-7920-4CCE-98FA-8F8CB8623409}" srcOrd="0" destOrd="0" presId="urn:microsoft.com/office/officeart/2005/8/layout/vProcess5"/>
    <dgm:cxn modelId="{A0939D56-15FC-4813-ABFE-1D7972AEB371}" srcId="{69E17813-ABBD-46B2-A2CC-304A9D6827D5}" destId="{645760D1-2305-467D-9321-852D6F09DC23}" srcOrd="1" destOrd="0" parTransId="{148B7F53-E342-459C-9C7D-BB393D382BF6}" sibTransId="{55ECF913-9DAC-4BB7-B30E-49F4BA10BCB3}"/>
    <dgm:cxn modelId="{AC1F57FC-AA25-4F58-97FD-112B121349F5}" srcId="{645760D1-2305-467D-9321-852D6F09DC23}" destId="{D09AC820-6B84-4522-98C1-5E0B4E7F8A85}" srcOrd="0" destOrd="0" parTransId="{982D777F-4F31-41FB-AA5A-7568EA690DE4}" sibTransId="{03E0B3FE-34BC-41ED-9BDA-D8F3F4A1F0F0}"/>
    <dgm:cxn modelId="{90258232-6F9B-44EF-8208-6007CF75DAB1}" type="presOf" srcId="{2D0867DE-F118-452D-8E3A-C4FAEEFC00A3}" destId="{9C464E84-E7B0-47B7-944C-FFB1B521E78C}" srcOrd="0" destOrd="0" presId="urn:microsoft.com/office/officeart/2005/8/layout/vProcess5"/>
    <dgm:cxn modelId="{7E74B149-B0E9-460C-AB00-66D1A7E7892F}" type="presOf" srcId="{61A9F1FF-9C87-473B-A679-C96B73965246}" destId="{E5B8EC26-A8FD-4F72-BA2B-F8F3B6FD634F}" srcOrd="0" destOrd="0" presId="urn:microsoft.com/office/officeart/2005/8/layout/vProcess5"/>
    <dgm:cxn modelId="{358F3903-E155-44EC-8BE3-C5E3BDB1B88F}" srcId="{E9C317E6-B365-4785-A4D7-46CF77A74376}" destId="{10719863-9ED9-42B9-8F95-6BEFBB9431D2}" srcOrd="0" destOrd="0" parTransId="{550DDF7E-0EBB-49A7-8704-82F8290AFA89}" sibTransId="{7B0B8953-474B-433F-8D04-6EC5A33931BA}"/>
    <dgm:cxn modelId="{5C46FF65-2362-4747-893B-6F7682CCB037}" type="presOf" srcId="{645760D1-2305-467D-9321-852D6F09DC23}" destId="{E68C1148-FAD5-418E-8621-B438119D2018}" srcOrd="1" destOrd="0" presId="urn:microsoft.com/office/officeart/2005/8/layout/vProcess5"/>
    <dgm:cxn modelId="{2D359562-FF36-4333-81CB-4C3E8C0CE353}" type="presOf" srcId="{10719863-9ED9-42B9-8F95-6BEFBB9431D2}" destId="{941703D7-D3B9-45CB-9C65-73490608E761}" srcOrd="0" destOrd="1" presId="urn:microsoft.com/office/officeart/2005/8/layout/vProcess5"/>
    <dgm:cxn modelId="{DCF8F0F1-629F-4716-B910-D6C7D66CD295}" type="presParOf" srcId="{85FBF0A5-5E92-4AFF-840E-D2E0694F27EF}" destId="{CBE7F5E8-082B-4EB3-9279-8629F34A1F65}" srcOrd="0" destOrd="0" presId="urn:microsoft.com/office/officeart/2005/8/layout/vProcess5"/>
    <dgm:cxn modelId="{0569DD74-3021-44EE-94AC-83870578C6A6}" type="presParOf" srcId="{85FBF0A5-5E92-4AFF-840E-D2E0694F27EF}" destId="{9C464E84-E7B0-47B7-944C-FFB1B521E78C}" srcOrd="1" destOrd="0" presId="urn:microsoft.com/office/officeart/2005/8/layout/vProcess5"/>
    <dgm:cxn modelId="{C03DBFE7-7D6D-4490-AF21-A27C7F3E5D74}" type="presParOf" srcId="{85FBF0A5-5E92-4AFF-840E-D2E0694F27EF}" destId="{9FCDF4AB-7175-4ED4-A684-E881A9F8C898}" srcOrd="2" destOrd="0" presId="urn:microsoft.com/office/officeart/2005/8/layout/vProcess5"/>
    <dgm:cxn modelId="{23F725BB-FB8D-47F8-AFFA-520190D7F99D}" type="presParOf" srcId="{85FBF0A5-5E92-4AFF-840E-D2E0694F27EF}" destId="{941703D7-D3B9-45CB-9C65-73490608E761}" srcOrd="3" destOrd="0" presId="urn:microsoft.com/office/officeart/2005/8/layout/vProcess5"/>
    <dgm:cxn modelId="{325C6488-A80A-42E3-B236-54B29B027CEE}" type="presParOf" srcId="{85FBF0A5-5E92-4AFF-840E-D2E0694F27EF}" destId="{E5B8EC26-A8FD-4F72-BA2B-F8F3B6FD634F}" srcOrd="4" destOrd="0" presId="urn:microsoft.com/office/officeart/2005/8/layout/vProcess5"/>
    <dgm:cxn modelId="{8E87C99F-C124-4D52-B885-68909F8E7019}" type="presParOf" srcId="{85FBF0A5-5E92-4AFF-840E-D2E0694F27EF}" destId="{A729D50F-7920-4CCE-98FA-8F8CB8623409}" srcOrd="5" destOrd="0" presId="urn:microsoft.com/office/officeart/2005/8/layout/vProcess5"/>
    <dgm:cxn modelId="{D14F3049-93B1-4BF9-880A-9F5FBABA76A1}" type="presParOf" srcId="{85FBF0A5-5E92-4AFF-840E-D2E0694F27EF}" destId="{88145ABC-ABE9-421F-875C-BABF2AEA9B84}" srcOrd="6" destOrd="0" presId="urn:microsoft.com/office/officeart/2005/8/layout/vProcess5"/>
    <dgm:cxn modelId="{1347774F-6A87-4A9B-81CB-A70AA76D2A4E}" type="presParOf" srcId="{85FBF0A5-5E92-4AFF-840E-D2E0694F27EF}" destId="{E68C1148-FAD5-418E-8621-B438119D2018}" srcOrd="7" destOrd="0" presId="urn:microsoft.com/office/officeart/2005/8/layout/vProcess5"/>
    <dgm:cxn modelId="{A8E9E228-941A-4B5C-8C03-AD94DE51F7A0}" type="presParOf" srcId="{85FBF0A5-5E92-4AFF-840E-D2E0694F27EF}" destId="{1F4130CA-6CAA-4FE9-AD53-36A226891DC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E17813-ABBD-46B2-A2CC-304A9D6827D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2D0867DE-F118-452D-8E3A-C4FAEEFC00A3}">
      <dgm:prSet phldrT="[텍스트]"/>
      <dgm:spPr/>
      <dgm:t>
        <a:bodyPr/>
        <a:lstStyle/>
        <a:p>
          <a:pPr latinLnBrk="1"/>
          <a:r>
            <a:rPr lang="ko-KR" altLang="en-US" dirty="0" smtClean="0"/>
            <a:t>한번 더 자리 이동</a:t>
          </a:r>
          <a:endParaRPr lang="ko-KR" altLang="en-US" dirty="0"/>
        </a:p>
      </dgm:t>
    </dgm:pt>
    <dgm:pt modelId="{A0F1C349-6563-4D83-B0FE-82308CF3A73B}" type="parTrans" cxnId="{F85C89B6-DE4B-4C1D-BFD9-87E7BBA18C67}">
      <dgm:prSet/>
      <dgm:spPr/>
      <dgm:t>
        <a:bodyPr/>
        <a:lstStyle/>
        <a:p>
          <a:pPr latinLnBrk="1"/>
          <a:endParaRPr lang="ko-KR" altLang="en-US"/>
        </a:p>
      </dgm:t>
    </dgm:pt>
    <dgm:pt modelId="{61A9F1FF-9C87-473B-A679-C96B73965246}" type="sibTrans" cxnId="{F85C89B6-DE4B-4C1D-BFD9-87E7BBA18C67}">
      <dgm:prSet/>
      <dgm:spPr/>
      <dgm:t>
        <a:bodyPr/>
        <a:lstStyle/>
        <a:p>
          <a:pPr latinLnBrk="1"/>
          <a:endParaRPr lang="ko-KR" altLang="en-US"/>
        </a:p>
      </dgm:t>
    </dgm:pt>
    <dgm:pt modelId="{645760D1-2305-467D-9321-852D6F09DC23}">
      <dgm:prSet phldrT="[텍스트]"/>
      <dgm:spPr/>
      <dgm:t>
        <a:bodyPr/>
        <a:lstStyle/>
        <a:p>
          <a:pPr latinLnBrk="1"/>
          <a:r>
            <a:rPr lang="ko-KR" altLang="en-US" dirty="0" smtClean="0"/>
            <a:t>한번 더 자리 이동</a:t>
          </a:r>
          <a:endParaRPr lang="ko-KR" altLang="en-US" dirty="0"/>
        </a:p>
      </dgm:t>
    </dgm:pt>
    <dgm:pt modelId="{148B7F53-E342-459C-9C7D-BB393D382BF6}" type="parTrans" cxnId="{A0939D56-15FC-4813-ABFE-1D7972AEB371}">
      <dgm:prSet/>
      <dgm:spPr/>
      <dgm:t>
        <a:bodyPr/>
        <a:lstStyle/>
        <a:p>
          <a:pPr latinLnBrk="1"/>
          <a:endParaRPr lang="ko-KR" altLang="en-US"/>
        </a:p>
      </dgm:t>
    </dgm:pt>
    <dgm:pt modelId="{55ECF913-9DAC-4BB7-B30E-49F4BA10BCB3}" type="sibTrans" cxnId="{A0939D56-15FC-4813-ABFE-1D7972AEB371}">
      <dgm:prSet/>
      <dgm:spPr/>
      <dgm:t>
        <a:bodyPr/>
        <a:lstStyle/>
        <a:p>
          <a:pPr latinLnBrk="1"/>
          <a:endParaRPr lang="ko-KR" altLang="en-US"/>
        </a:p>
      </dgm:t>
    </dgm:pt>
    <dgm:pt modelId="{E9C317E6-B365-4785-A4D7-46CF77A74376}">
      <dgm:prSet phldrT="[텍스트]"/>
      <dgm:spPr/>
      <dgm:t>
        <a:bodyPr/>
        <a:lstStyle/>
        <a:p>
          <a:pPr latinLnBrk="1"/>
          <a:r>
            <a:rPr lang="ko-KR" altLang="en-US" dirty="0" smtClean="0"/>
            <a:t>발표</a:t>
          </a:r>
          <a:endParaRPr lang="ko-KR" altLang="en-US" dirty="0"/>
        </a:p>
      </dgm:t>
    </dgm:pt>
    <dgm:pt modelId="{C72DC176-9B57-4F40-903C-D84CFD3CD25E}" type="parTrans" cxnId="{B34AAE2F-19CF-4E3C-98FD-E891AB98427C}">
      <dgm:prSet/>
      <dgm:spPr/>
      <dgm:t>
        <a:bodyPr/>
        <a:lstStyle/>
        <a:p>
          <a:pPr latinLnBrk="1"/>
          <a:endParaRPr lang="ko-KR" altLang="en-US"/>
        </a:p>
      </dgm:t>
    </dgm:pt>
    <dgm:pt modelId="{F63806C4-08E8-4FBF-A2BF-80C8E64E2DFC}" type="sibTrans" cxnId="{B34AAE2F-19CF-4E3C-98FD-E891AB98427C}">
      <dgm:prSet/>
      <dgm:spPr/>
      <dgm:t>
        <a:bodyPr/>
        <a:lstStyle/>
        <a:p>
          <a:pPr latinLnBrk="1"/>
          <a:endParaRPr lang="ko-KR" altLang="en-US"/>
        </a:p>
      </dgm:t>
    </dgm:pt>
    <dgm:pt modelId="{6D240108-0E19-4027-807C-24CE1C27C78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어플</a:t>
          </a:r>
          <a:r>
            <a:rPr lang="ko-KR" altLang="en-US" dirty="0" smtClean="0"/>
            <a:t> 작성</a:t>
          </a:r>
          <a:endParaRPr lang="ko-KR" altLang="en-US" dirty="0"/>
        </a:p>
      </dgm:t>
    </dgm:pt>
    <dgm:pt modelId="{BED2F420-A26A-47B2-B851-26F5A05C7D25}" type="parTrans" cxnId="{64911D42-205F-4E6D-9565-0ED85D2FEF23}">
      <dgm:prSet/>
      <dgm:spPr/>
      <dgm:t>
        <a:bodyPr/>
        <a:lstStyle/>
        <a:p>
          <a:pPr latinLnBrk="1"/>
          <a:endParaRPr lang="ko-KR" altLang="en-US"/>
        </a:p>
      </dgm:t>
    </dgm:pt>
    <dgm:pt modelId="{3C2B94C4-EB95-47AC-B3F5-9033BEE23536}" type="sibTrans" cxnId="{64911D42-205F-4E6D-9565-0ED85D2FEF23}">
      <dgm:prSet/>
      <dgm:spPr/>
      <dgm:t>
        <a:bodyPr/>
        <a:lstStyle/>
        <a:p>
          <a:pPr latinLnBrk="1"/>
          <a:endParaRPr lang="ko-KR" altLang="en-US"/>
        </a:p>
      </dgm:t>
    </dgm:pt>
    <dgm:pt modelId="{79F2D9B2-8D00-4EAD-9204-EF2DB7277BD8}">
      <dgm:prSet phldrT="[텍스트]"/>
      <dgm:spPr/>
      <dgm:t>
        <a:bodyPr/>
        <a:lstStyle/>
        <a:p>
          <a:pPr latinLnBrk="1"/>
          <a:r>
            <a:rPr lang="ko-KR" altLang="en-US" smtClean="0"/>
            <a:t>설명 </a:t>
          </a:r>
          <a:r>
            <a:rPr lang="en-US" altLang="ko-KR" smtClean="0"/>
            <a:t>/ </a:t>
          </a:r>
          <a:r>
            <a:rPr lang="ko-KR" altLang="en-US" smtClean="0"/>
            <a:t>피드백 </a:t>
          </a:r>
          <a:r>
            <a:rPr lang="en-US" altLang="ko-KR" smtClean="0"/>
            <a:t>/ </a:t>
          </a:r>
          <a:r>
            <a:rPr lang="ko-KR" altLang="en-US" smtClean="0"/>
            <a:t>피드백 반영 </a:t>
          </a:r>
          <a:r>
            <a:rPr lang="en-US" altLang="ko-KR" smtClean="0"/>
            <a:t>(</a:t>
          </a:r>
          <a:r>
            <a:rPr lang="ko-KR" altLang="en-US" smtClean="0"/>
            <a:t>반영 할지 안할지 결정</a:t>
          </a:r>
          <a:r>
            <a:rPr lang="en-US" altLang="ko-KR" smtClean="0"/>
            <a:t>)</a:t>
          </a:r>
          <a:endParaRPr lang="ko-KR" altLang="en-US" dirty="0"/>
        </a:p>
      </dgm:t>
    </dgm:pt>
    <dgm:pt modelId="{283974F5-5AB9-46DC-AC2D-E99D94270FA7}" type="parTrans" cxnId="{5675CDD9-DF57-4E0D-BA71-5DCA8F2A1550}">
      <dgm:prSet/>
      <dgm:spPr/>
      <dgm:t>
        <a:bodyPr/>
        <a:lstStyle/>
        <a:p>
          <a:pPr latinLnBrk="1"/>
          <a:endParaRPr lang="ko-KR" altLang="en-US"/>
        </a:p>
      </dgm:t>
    </dgm:pt>
    <dgm:pt modelId="{9FFB4594-E131-4FFB-A2AF-784160C3D8E6}" type="sibTrans" cxnId="{5675CDD9-DF57-4E0D-BA71-5DCA8F2A1550}">
      <dgm:prSet/>
      <dgm:spPr/>
      <dgm:t>
        <a:bodyPr/>
        <a:lstStyle/>
        <a:p>
          <a:pPr latinLnBrk="1"/>
          <a:endParaRPr lang="ko-KR" altLang="en-US"/>
        </a:p>
      </dgm:t>
    </dgm:pt>
    <dgm:pt modelId="{2FAD681F-A985-4A4A-BE47-F92C25B5A849}">
      <dgm:prSet/>
      <dgm:spPr/>
      <dgm:t>
        <a:bodyPr/>
        <a:lstStyle/>
        <a:p>
          <a:pPr latinLnBrk="1"/>
          <a:r>
            <a:rPr lang="ko-KR" altLang="en-US" dirty="0" smtClean="0"/>
            <a:t>설명 </a:t>
          </a:r>
          <a:r>
            <a:rPr lang="en-US" altLang="ko-KR" dirty="0" smtClean="0"/>
            <a:t>/ </a:t>
          </a:r>
          <a:r>
            <a:rPr lang="ko-KR" altLang="en-US" dirty="0" smtClean="0"/>
            <a:t>피드백 </a:t>
          </a:r>
          <a:r>
            <a:rPr lang="en-US" altLang="ko-KR" dirty="0" smtClean="0"/>
            <a:t>/ </a:t>
          </a:r>
          <a:r>
            <a:rPr lang="ko-KR" altLang="en-US" dirty="0" smtClean="0"/>
            <a:t>피드백 반영 </a:t>
          </a:r>
          <a:r>
            <a:rPr lang="en-US" altLang="ko-KR" dirty="0" smtClean="0"/>
            <a:t>(</a:t>
          </a:r>
          <a:r>
            <a:rPr lang="ko-KR" altLang="en-US" dirty="0" smtClean="0"/>
            <a:t>반영 할지 </a:t>
          </a:r>
          <a:r>
            <a:rPr lang="ko-KR" altLang="en-US" dirty="0" err="1" smtClean="0"/>
            <a:t>안할지</a:t>
          </a:r>
          <a:r>
            <a:rPr lang="ko-KR" altLang="en-US" dirty="0" smtClean="0"/>
            <a:t> 결정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DC11FADE-EE31-4D92-AE1D-8985B6E994F1}" type="parTrans" cxnId="{23C94CFD-C4F1-41AF-8715-376ACECED5CD}">
      <dgm:prSet/>
      <dgm:spPr/>
      <dgm:t>
        <a:bodyPr/>
        <a:lstStyle/>
        <a:p>
          <a:pPr latinLnBrk="1"/>
          <a:endParaRPr lang="ko-KR" altLang="en-US"/>
        </a:p>
      </dgm:t>
    </dgm:pt>
    <dgm:pt modelId="{39C90DE8-2101-4D61-8A5E-6B3354E62E26}" type="sibTrans" cxnId="{23C94CFD-C4F1-41AF-8715-376ACECED5CD}">
      <dgm:prSet/>
      <dgm:spPr/>
      <dgm:t>
        <a:bodyPr/>
        <a:lstStyle/>
        <a:p>
          <a:pPr latinLnBrk="1"/>
          <a:endParaRPr lang="ko-KR" altLang="en-US"/>
        </a:p>
      </dgm:t>
    </dgm:pt>
    <dgm:pt modelId="{A3EBA3DD-C0A6-4008-A56F-3270C9A18B8A}">
      <dgm:prSet/>
      <dgm:spPr/>
      <dgm:t>
        <a:bodyPr/>
        <a:lstStyle/>
        <a:p>
          <a:pPr latinLnBrk="1"/>
          <a:r>
            <a:rPr lang="en-US" altLang="ko-KR" dirty="0" smtClean="0"/>
            <a:t>Mockup Tool </a:t>
          </a:r>
          <a:r>
            <a:rPr lang="ko-KR" altLang="en-US" dirty="0" smtClean="0"/>
            <a:t>이용</a:t>
          </a:r>
          <a:endParaRPr lang="ko-KR" altLang="en-US" dirty="0"/>
        </a:p>
      </dgm:t>
    </dgm:pt>
    <dgm:pt modelId="{C9F7BD78-CD44-46F6-8D5D-46028F2BFF55}" type="parTrans" cxnId="{7835FE66-CB72-4F08-842E-3EA7D317F167}">
      <dgm:prSet/>
      <dgm:spPr/>
      <dgm:t>
        <a:bodyPr/>
        <a:lstStyle/>
        <a:p>
          <a:pPr latinLnBrk="1"/>
          <a:endParaRPr lang="ko-KR" altLang="en-US"/>
        </a:p>
      </dgm:t>
    </dgm:pt>
    <dgm:pt modelId="{F0F8E9DF-5612-44A0-8C9B-B18786DDF8C4}" type="sibTrans" cxnId="{7835FE66-CB72-4F08-842E-3EA7D317F167}">
      <dgm:prSet/>
      <dgm:spPr/>
      <dgm:t>
        <a:bodyPr/>
        <a:lstStyle/>
        <a:p>
          <a:pPr latinLnBrk="1"/>
          <a:endParaRPr lang="ko-KR" altLang="en-US"/>
        </a:p>
      </dgm:t>
    </dgm:pt>
    <dgm:pt modelId="{85FBF0A5-5E92-4AFF-840E-D2E0694F27EF}" type="pres">
      <dgm:prSet presAssocID="{69E17813-ABBD-46B2-A2CC-304A9D6827D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E7F5E8-082B-4EB3-9279-8629F34A1F65}" type="pres">
      <dgm:prSet presAssocID="{69E17813-ABBD-46B2-A2CC-304A9D6827D5}" presName="dummyMaxCanvas" presStyleCnt="0">
        <dgm:presLayoutVars/>
      </dgm:prSet>
      <dgm:spPr/>
    </dgm:pt>
    <dgm:pt modelId="{2885CFB2-2CB9-45F3-AC9A-2AF67F25E545}" type="pres">
      <dgm:prSet presAssocID="{69E17813-ABBD-46B2-A2CC-304A9D6827D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AB6385-240C-4721-8CFB-835E77471ABC}" type="pres">
      <dgm:prSet presAssocID="{69E17813-ABBD-46B2-A2CC-304A9D6827D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999BE3-9DC2-40FB-A423-41BC8A1650D2}" type="pres">
      <dgm:prSet presAssocID="{69E17813-ABBD-46B2-A2CC-304A9D6827D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DEFE54-83F7-4E84-99F8-C7BE7695A9D2}" type="pres">
      <dgm:prSet presAssocID="{69E17813-ABBD-46B2-A2CC-304A9D6827D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7ACD5D-0FEE-43FC-8108-D9DCBC9C435E}" type="pres">
      <dgm:prSet presAssocID="{69E17813-ABBD-46B2-A2CC-304A9D6827D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39BB63-38B3-4058-8276-C5F46F908D33}" type="pres">
      <dgm:prSet presAssocID="{69E17813-ABBD-46B2-A2CC-304A9D6827D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605ABA-B6AC-4497-8904-88E4DF2D48D0}" type="pres">
      <dgm:prSet presAssocID="{69E17813-ABBD-46B2-A2CC-304A9D6827D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67BAD8-D067-4F71-8DA6-1792CB47793F}" type="pres">
      <dgm:prSet presAssocID="{69E17813-ABBD-46B2-A2CC-304A9D6827D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2D4C02-B1AB-4478-8D64-2A43DF7E835E}" type="pres">
      <dgm:prSet presAssocID="{69E17813-ABBD-46B2-A2CC-304A9D6827D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6F6A8A-E357-4BE6-BF5B-DF4B24CCE069}" type="pres">
      <dgm:prSet presAssocID="{69E17813-ABBD-46B2-A2CC-304A9D6827D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492F04-C42D-4676-8D58-4ADF78E8C5FE}" type="pres">
      <dgm:prSet presAssocID="{69E17813-ABBD-46B2-A2CC-304A9D6827D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A825F88-34B1-4DC1-AF35-B5CDDCA9C8B0}" type="presOf" srcId="{79F2D9B2-8D00-4EAD-9204-EF2DB7277BD8}" destId="{2885CFB2-2CB9-45F3-AC9A-2AF67F25E545}" srcOrd="0" destOrd="1" presId="urn:microsoft.com/office/officeart/2005/8/layout/vProcess5"/>
    <dgm:cxn modelId="{28F4131E-8FDD-41DE-9745-DABC52B43B0F}" type="presOf" srcId="{A3EBA3DD-C0A6-4008-A56F-3270C9A18B8A}" destId="{BB6F6A8A-E357-4BE6-BF5B-DF4B24CCE069}" srcOrd="1" destOrd="1" presId="urn:microsoft.com/office/officeart/2005/8/layout/vProcess5"/>
    <dgm:cxn modelId="{5903C645-2AB9-4E57-BEFF-8B532B93DC7C}" type="presOf" srcId="{79F2D9B2-8D00-4EAD-9204-EF2DB7277BD8}" destId="{E367BAD8-D067-4F71-8DA6-1792CB47793F}" srcOrd="1" destOrd="1" presId="urn:microsoft.com/office/officeart/2005/8/layout/vProcess5"/>
    <dgm:cxn modelId="{B4CA3827-93CA-46D0-8710-E61F03B32D58}" type="presOf" srcId="{645760D1-2305-467D-9321-852D6F09DC23}" destId="{C8AB6385-240C-4721-8CFB-835E77471ABC}" srcOrd="0" destOrd="0" presId="urn:microsoft.com/office/officeart/2005/8/layout/vProcess5"/>
    <dgm:cxn modelId="{F5B160CA-6B4F-4856-B28D-F53D36AB9747}" type="presOf" srcId="{69E17813-ABBD-46B2-A2CC-304A9D6827D5}" destId="{85FBF0A5-5E92-4AFF-840E-D2E0694F27EF}" srcOrd="0" destOrd="0" presId="urn:microsoft.com/office/officeart/2005/8/layout/vProcess5"/>
    <dgm:cxn modelId="{B96A59CD-6000-4728-85E4-BB41CF1170C4}" type="presOf" srcId="{61A9F1FF-9C87-473B-A679-C96B73965246}" destId="{5F7ACD5D-0FEE-43FC-8108-D9DCBC9C435E}" srcOrd="0" destOrd="0" presId="urn:microsoft.com/office/officeart/2005/8/layout/vProcess5"/>
    <dgm:cxn modelId="{59C1ECB6-1FD1-482F-8EDF-B0C477E5AA14}" type="presOf" srcId="{3C2B94C4-EB95-47AC-B3F5-9033BEE23536}" destId="{8C605ABA-B6AC-4497-8904-88E4DF2D48D0}" srcOrd="0" destOrd="0" presId="urn:microsoft.com/office/officeart/2005/8/layout/vProcess5"/>
    <dgm:cxn modelId="{70A61839-C5CC-47F5-98B6-6378755ADF6B}" type="presOf" srcId="{E9C317E6-B365-4785-A4D7-46CF77A74376}" destId="{76DEFE54-83F7-4E84-99F8-C7BE7695A9D2}" srcOrd="0" destOrd="0" presId="urn:microsoft.com/office/officeart/2005/8/layout/vProcess5"/>
    <dgm:cxn modelId="{5675CDD9-DF57-4E0D-BA71-5DCA8F2A1550}" srcId="{2D0867DE-F118-452D-8E3A-C4FAEEFC00A3}" destId="{79F2D9B2-8D00-4EAD-9204-EF2DB7277BD8}" srcOrd="0" destOrd="0" parTransId="{283974F5-5AB9-46DC-AC2D-E99D94270FA7}" sibTransId="{9FFB4594-E131-4FFB-A2AF-784160C3D8E6}"/>
    <dgm:cxn modelId="{7835FE66-CB72-4F08-842E-3EA7D317F167}" srcId="{6D240108-0E19-4027-807C-24CE1C27C780}" destId="{A3EBA3DD-C0A6-4008-A56F-3270C9A18B8A}" srcOrd="0" destOrd="0" parTransId="{C9F7BD78-CD44-46F6-8D5D-46028F2BFF55}" sibTransId="{F0F8E9DF-5612-44A0-8C9B-B18786DDF8C4}"/>
    <dgm:cxn modelId="{5EE3908F-56B7-4FEB-A1A9-94E71DF6602F}" type="presOf" srcId="{2D0867DE-F118-452D-8E3A-C4FAEEFC00A3}" destId="{E367BAD8-D067-4F71-8DA6-1792CB47793F}" srcOrd="1" destOrd="0" presId="urn:microsoft.com/office/officeart/2005/8/layout/vProcess5"/>
    <dgm:cxn modelId="{14BE0CA3-E6DE-4ECC-9156-828E9B13AAEF}" type="presOf" srcId="{2D0867DE-F118-452D-8E3A-C4FAEEFC00A3}" destId="{2885CFB2-2CB9-45F3-AC9A-2AF67F25E545}" srcOrd="0" destOrd="0" presId="urn:microsoft.com/office/officeart/2005/8/layout/vProcess5"/>
    <dgm:cxn modelId="{437AC816-390D-48C5-87F7-212AD74B81D4}" type="presOf" srcId="{A3EBA3DD-C0A6-4008-A56F-3270C9A18B8A}" destId="{C6999BE3-9DC2-40FB-A423-41BC8A1650D2}" srcOrd="0" destOrd="1" presId="urn:microsoft.com/office/officeart/2005/8/layout/vProcess5"/>
    <dgm:cxn modelId="{B34AAE2F-19CF-4E3C-98FD-E891AB98427C}" srcId="{69E17813-ABBD-46B2-A2CC-304A9D6827D5}" destId="{E9C317E6-B365-4785-A4D7-46CF77A74376}" srcOrd="3" destOrd="0" parTransId="{C72DC176-9B57-4F40-903C-D84CFD3CD25E}" sibTransId="{F63806C4-08E8-4FBF-A2BF-80C8E64E2DFC}"/>
    <dgm:cxn modelId="{64911D42-205F-4E6D-9565-0ED85D2FEF23}" srcId="{69E17813-ABBD-46B2-A2CC-304A9D6827D5}" destId="{6D240108-0E19-4027-807C-24CE1C27C780}" srcOrd="2" destOrd="0" parTransId="{BED2F420-A26A-47B2-B851-26F5A05C7D25}" sibTransId="{3C2B94C4-EB95-47AC-B3F5-9033BEE23536}"/>
    <dgm:cxn modelId="{9EB3B490-799F-4CD2-B330-9110813F1526}" type="presOf" srcId="{6D240108-0E19-4027-807C-24CE1C27C780}" destId="{BB6F6A8A-E357-4BE6-BF5B-DF4B24CCE069}" srcOrd="1" destOrd="0" presId="urn:microsoft.com/office/officeart/2005/8/layout/vProcess5"/>
    <dgm:cxn modelId="{B5483B04-001D-4855-8573-1762C42994A8}" type="presOf" srcId="{55ECF913-9DAC-4BB7-B30E-49F4BA10BCB3}" destId="{BA39BB63-38B3-4058-8276-C5F46F908D33}" srcOrd="0" destOrd="0" presId="urn:microsoft.com/office/officeart/2005/8/layout/vProcess5"/>
    <dgm:cxn modelId="{F85C89B6-DE4B-4C1D-BFD9-87E7BBA18C67}" srcId="{69E17813-ABBD-46B2-A2CC-304A9D6827D5}" destId="{2D0867DE-F118-452D-8E3A-C4FAEEFC00A3}" srcOrd="0" destOrd="0" parTransId="{A0F1C349-6563-4D83-B0FE-82308CF3A73B}" sibTransId="{61A9F1FF-9C87-473B-A679-C96B73965246}"/>
    <dgm:cxn modelId="{DE83C2CE-4D48-489D-AD96-CA2E1F8BCC13}" type="presOf" srcId="{645760D1-2305-467D-9321-852D6F09DC23}" destId="{202D4C02-B1AB-4478-8D64-2A43DF7E835E}" srcOrd="1" destOrd="0" presId="urn:microsoft.com/office/officeart/2005/8/layout/vProcess5"/>
    <dgm:cxn modelId="{23C94CFD-C4F1-41AF-8715-376ACECED5CD}" srcId="{645760D1-2305-467D-9321-852D6F09DC23}" destId="{2FAD681F-A985-4A4A-BE47-F92C25B5A849}" srcOrd="0" destOrd="0" parTransId="{DC11FADE-EE31-4D92-AE1D-8985B6E994F1}" sibTransId="{39C90DE8-2101-4D61-8A5E-6B3354E62E26}"/>
    <dgm:cxn modelId="{27A8EFCF-53B4-40E2-B980-0168FD754877}" type="presOf" srcId="{6D240108-0E19-4027-807C-24CE1C27C780}" destId="{C6999BE3-9DC2-40FB-A423-41BC8A1650D2}" srcOrd="0" destOrd="0" presId="urn:microsoft.com/office/officeart/2005/8/layout/vProcess5"/>
    <dgm:cxn modelId="{24C2488A-D21B-4F6D-9475-0F669DC5AF90}" type="presOf" srcId="{2FAD681F-A985-4A4A-BE47-F92C25B5A849}" destId="{202D4C02-B1AB-4478-8D64-2A43DF7E835E}" srcOrd="1" destOrd="1" presId="urn:microsoft.com/office/officeart/2005/8/layout/vProcess5"/>
    <dgm:cxn modelId="{35312CE5-0856-463B-9241-AF054F4A8B61}" type="presOf" srcId="{E9C317E6-B365-4785-A4D7-46CF77A74376}" destId="{9F492F04-C42D-4676-8D58-4ADF78E8C5FE}" srcOrd="1" destOrd="0" presId="urn:microsoft.com/office/officeart/2005/8/layout/vProcess5"/>
    <dgm:cxn modelId="{A0939D56-15FC-4813-ABFE-1D7972AEB371}" srcId="{69E17813-ABBD-46B2-A2CC-304A9D6827D5}" destId="{645760D1-2305-467D-9321-852D6F09DC23}" srcOrd="1" destOrd="0" parTransId="{148B7F53-E342-459C-9C7D-BB393D382BF6}" sibTransId="{55ECF913-9DAC-4BB7-B30E-49F4BA10BCB3}"/>
    <dgm:cxn modelId="{FA049A20-1C7C-4404-958D-4A046FC0C0D6}" type="presOf" srcId="{2FAD681F-A985-4A4A-BE47-F92C25B5A849}" destId="{C8AB6385-240C-4721-8CFB-835E77471ABC}" srcOrd="0" destOrd="1" presId="urn:microsoft.com/office/officeart/2005/8/layout/vProcess5"/>
    <dgm:cxn modelId="{2CE1B8C4-4F38-4BD8-B2E1-F4322D969EA6}" type="presParOf" srcId="{85FBF0A5-5E92-4AFF-840E-D2E0694F27EF}" destId="{CBE7F5E8-082B-4EB3-9279-8629F34A1F65}" srcOrd="0" destOrd="0" presId="urn:microsoft.com/office/officeart/2005/8/layout/vProcess5"/>
    <dgm:cxn modelId="{4DAAF314-0D98-49C6-B47C-D8680241C9C3}" type="presParOf" srcId="{85FBF0A5-5E92-4AFF-840E-D2E0694F27EF}" destId="{2885CFB2-2CB9-45F3-AC9A-2AF67F25E545}" srcOrd="1" destOrd="0" presId="urn:microsoft.com/office/officeart/2005/8/layout/vProcess5"/>
    <dgm:cxn modelId="{0EA92856-2DF1-491B-B85D-01E5BCB46729}" type="presParOf" srcId="{85FBF0A5-5E92-4AFF-840E-D2E0694F27EF}" destId="{C8AB6385-240C-4721-8CFB-835E77471ABC}" srcOrd="2" destOrd="0" presId="urn:microsoft.com/office/officeart/2005/8/layout/vProcess5"/>
    <dgm:cxn modelId="{994913BE-F569-4817-BD68-94616A9A3592}" type="presParOf" srcId="{85FBF0A5-5E92-4AFF-840E-D2E0694F27EF}" destId="{C6999BE3-9DC2-40FB-A423-41BC8A1650D2}" srcOrd="3" destOrd="0" presId="urn:microsoft.com/office/officeart/2005/8/layout/vProcess5"/>
    <dgm:cxn modelId="{0EEC2087-2F1B-4EB5-BB07-EE9BACA14E59}" type="presParOf" srcId="{85FBF0A5-5E92-4AFF-840E-D2E0694F27EF}" destId="{76DEFE54-83F7-4E84-99F8-C7BE7695A9D2}" srcOrd="4" destOrd="0" presId="urn:microsoft.com/office/officeart/2005/8/layout/vProcess5"/>
    <dgm:cxn modelId="{4CC6638E-0685-4F3A-8EC4-8EB9E657C452}" type="presParOf" srcId="{85FBF0A5-5E92-4AFF-840E-D2E0694F27EF}" destId="{5F7ACD5D-0FEE-43FC-8108-D9DCBC9C435E}" srcOrd="5" destOrd="0" presId="urn:microsoft.com/office/officeart/2005/8/layout/vProcess5"/>
    <dgm:cxn modelId="{9AE61FD4-FC82-42EA-89C7-25FA6CA19A11}" type="presParOf" srcId="{85FBF0A5-5E92-4AFF-840E-D2E0694F27EF}" destId="{BA39BB63-38B3-4058-8276-C5F46F908D33}" srcOrd="6" destOrd="0" presId="urn:microsoft.com/office/officeart/2005/8/layout/vProcess5"/>
    <dgm:cxn modelId="{66ACED3F-0071-48B0-AE86-2EFAD1EBE672}" type="presParOf" srcId="{85FBF0A5-5E92-4AFF-840E-D2E0694F27EF}" destId="{8C605ABA-B6AC-4497-8904-88E4DF2D48D0}" srcOrd="7" destOrd="0" presId="urn:microsoft.com/office/officeart/2005/8/layout/vProcess5"/>
    <dgm:cxn modelId="{85B8B434-2BC9-4A0C-A22D-07A69B267016}" type="presParOf" srcId="{85FBF0A5-5E92-4AFF-840E-D2E0694F27EF}" destId="{E367BAD8-D067-4F71-8DA6-1792CB47793F}" srcOrd="8" destOrd="0" presId="urn:microsoft.com/office/officeart/2005/8/layout/vProcess5"/>
    <dgm:cxn modelId="{02980DC3-79B7-4436-ADC4-6AAA2F94F1B1}" type="presParOf" srcId="{85FBF0A5-5E92-4AFF-840E-D2E0694F27EF}" destId="{202D4C02-B1AB-4478-8D64-2A43DF7E835E}" srcOrd="9" destOrd="0" presId="urn:microsoft.com/office/officeart/2005/8/layout/vProcess5"/>
    <dgm:cxn modelId="{35656DF9-71D3-4300-90DA-0BAC1184806F}" type="presParOf" srcId="{85FBF0A5-5E92-4AFF-840E-D2E0694F27EF}" destId="{BB6F6A8A-E357-4BE6-BF5B-DF4B24CCE069}" srcOrd="10" destOrd="0" presId="urn:microsoft.com/office/officeart/2005/8/layout/vProcess5"/>
    <dgm:cxn modelId="{48DFADE7-41E4-4595-97E4-5164EF9E421D}" type="presParOf" srcId="{85FBF0A5-5E92-4AFF-840E-D2E0694F27EF}" destId="{9F492F04-C42D-4676-8D58-4ADF78E8C5F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64E84-E7B0-47B7-944C-FFB1B521E78C}">
      <dsp:nvSpPr>
        <dsp:cNvPr id="0" name=""/>
        <dsp:cNvSpPr/>
      </dsp:nvSpPr>
      <dsp:spPr>
        <a:xfrm>
          <a:off x="0" y="0"/>
          <a:ext cx="7355344" cy="16978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팀별</a:t>
          </a:r>
          <a:r>
            <a:rPr lang="ko-KR" altLang="en-US" sz="1800" kern="1200" dirty="0" smtClean="0"/>
            <a:t> 역할 설정</a:t>
          </a:r>
          <a:endParaRPr lang="en-US" altLang="ko-KR" sz="1800" kern="1200" dirty="0" smtClean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고객 </a:t>
          </a:r>
          <a:r>
            <a:rPr lang="en-US" altLang="ko-KR" sz="1400" kern="1200" dirty="0" smtClean="0"/>
            <a:t>(1</a:t>
          </a:r>
          <a:r>
            <a:rPr lang="ko-KR" altLang="en-US" sz="1400" kern="1200" dirty="0" smtClean="0"/>
            <a:t>명</a:t>
          </a:r>
          <a:r>
            <a:rPr lang="en-US" altLang="ko-KR" sz="1400" kern="1200" dirty="0" smtClean="0"/>
            <a:t>)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개발자 </a:t>
          </a:r>
          <a:r>
            <a:rPr lang="en-US" altLang="ko-KR" sz="1400" kern="1200" dirty="0" smtClean="0"/>
            <a:t>(3</a:t>
          </a:r>
          <a:r>
            <a:rPr lang="ko-KR" altLang="en-US" sz="1400" kern="1200" dirty="0" smtClean="0"/>
            <a:t>명</a:t>
          </a:r>
          <a:r>
            <a:rPr lang="en-US" altLang="ko-KR" sz="1400" kern="1200" dirty="0" smtClean="0"/>
            <a:t>)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테스트 엔지니어 </a:t>
          </a:r>
          <a:r>
            <a:rPr lang="en-US" altLang="ko-KR" sz="1400" kern="1200" dirty="0" smtClean="0"/>
            <a:t>(1</a:t>
          </a:r>
          <a:r>
            <a:rPr lang="ko-KR" altLang="en-US" sz="1400" kern="1200" dirty="0" smtClean="0"/>
            <a:t>명</a:t>
          </a:r>
          <a:r>
            <a:rPr lang="en-US" altLang="ko-KR" sz="1400" kern="1200" dirty="0" smtClean="0"/>
            <a:t>)</a:t>
          </a:r>
        </a:p>
      </dsp:txBody>
      <dsp:txXfrm>
        <a:off x="49728" y="49728"/>
        <a:ext cx="5523252" cy="1598375"/>
      </dsp:txXfrm>
    </dsp:sp>
    <dsp:sp modelId="{9FCDF4AB-7175-4ED4-A684-E881A9F8C898}">
      <dsp:nvSpPr>
        <dsp:cNvPr id="0" name=""/>
        <dsp:cNvSpPr/>
      </dsp:nvSpPr>
      <dsp:spPr>
        <a:xfrm>
          <a:off x="649001" y="1980802"/>
          <a:ext cx="7355344" cy="169783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가설 설정</a:t>
          </a:r>
          <a:r>
            <a:rPr lang="en-US" altLang="ko-KR" sz="1800" kern="1200" dirty="0" smtClean="0"/>
            <a:t>(15</a:t>
          </a:r>
          <a:r>
            <a:rPr lang="ko-KR" altLang="en-US" sz="1800" kern="1200" dirty="0" smtClean="0"/>
            <a:t>분</a:t>
          </a:r>
          <a:r>
            <a:rPr lang="en-US" altLang="ko-KR" sz="1800" kern="1200" dirty="0" smtClean="0"/>
            <a:t>)</a:t>
          </a:r>
          <a:endParaRPr lang="ko-KR" altLang="en-US" sz="18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나는 고객이 </a:t>
          </a:r>
          <a:r>
            <a:rPr lang="en-US" altLang="ko-KR" sz="1400" kern="1200" dirty="0" smtClean="0"/>
            <a:t>[</a:t>
          </a:r>
          <a:r>
            <a:rPr lang="en-US" altLang="ko-KR" sz="1400" kern="1200" dirty="0" err="1" smtClean="0"/>
            <a:t>xxxx</a:t>
          </a:r>
          <a:r>
            <a:rPr lang="en-US" altLang="ko-KR" sz="1400" kern="1200" dirty="0" smtClean="0"/>
            <a:t>]</a:t>
          </a:r>
          <a:r>
            <a:rPr lang="ko-KR" altLang="en-US" sz="1400" kern="1200" dirty="0" smtClean="0"/>
            <a:t>을 할 것이라고 믿는다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왜냐하면 </a:t>
          </a:r>
          <a:r>
            <a:rPr lang="en-US" altLang="ko-KR" sz="1400" kern="1200" dirty="0" smtClean="0"/>
            <a:t>[</a:t>
          </a:r>
          <a:r>
            <a:rPr lang="en-US" altLang="ko-KR" sz="1400" kern="1200" dirty="0" err="1" smtClean="0"/>
            <a:t>xxxx</a:t>
          </a:r>
          <a:r>
            <a:rPr lang="en-US" altLang="ko-KR" sz="1400" kern="1200" dirty="0" smtClean="0"/>
            <a:t>] </a:t>
          </a:r>
          <a:r>
            <a:rPr lang="ko-KR" altLang="en-US" sz="1400" kern="1200" dirty="0" smtClean="0"/>
            <a:t>때문이다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698729" y="2030530"/>
        <a:ext cx="5503297" cy="1598375"/>
      </dsp:txXfrm>
    </dsp:sp>
    <dsp:sp modelId="{941703D7-D3B9-45CB-9C65-73490608E761}">
      <dsp:nvSpPr>
        <dsp:cNvPr id="0" name=""/>
        <dsp:cNvSpPr/>
      </dsp:nvSpPr>
      <dsp:spPr>
        <a:xfrm>
          <a:off x="1298002" y="3961605"/>
          <a:ext cx="7355344" cy="169783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프로토타입핑</a:t>
          </a:r>
          <a:r>
            <a:rPr lang="en-US" altLang="ko-KR" sz="1800" kern="1200" dirty="0" smtClean="0"/>
            <a:t>(30</a:t>
          </a:r>
          <a:r>
            <a:rPr lang="ko-KR" altLang="en-US" sz="1800" kern="1200" dirty="0" smtClean="0"/>
            <a:t>분</a:t>
          </a:r>
          <a:r>
            <a:rPr lang="en-US" altLang="ko-KR" sz="1800" kern="1200" dirty="0" smtClean="0"/>
            <a:t>)</a:t>
          </a:r>
          <a:endParaRPr lang="ko-KR" altLang="en-US" sz="1800" kern="1200" dirty="0"/>
        </a:p>
      </dsp:txBody>
      <dsp:txXfrm>
        <a:off x="1347730" y="4011333"/>
        <a:ext cx="5503297" cy="1598375"/>
      </dsp:txXfrm>
    </dsp:sp>
    <dsp:sp modelId="{E5B8EC26-A8FD-4F72-BA2B-F8F3B6FD634F}">
      <dsp:nvSpPr>
        <dsp:cNvPr id="0" name=""/>
        <dsp:cNvSpPr/>
      </dsp:nvSpPr>
      <dsp:spPr>
        <a:xfrm>
          <a:off x="6251754" y="1287521"/>
          <a:ext cx="1103590" cy="11035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>
        <a:off x="6500062" y="1287521"/>
        <a:ext cx="606974" cy="830451"/>
      </dsp:txXfrm>
    </dsp:sp>
    <dsp:sp modelId="{A729D50F-7920-4CCE-98FA-8F8CB8623409}">
      <dsp:nvSpPr>
        <dsp:cNvPr id="0" name=""/>
        <dsp:cNvSpPr/>
      </dsp:nvSpPr>
      <dsp:spPr>
        <a:xfrm>
          <a:off x="6900755" y="3257005"/>
          <a:ext cx="1103590" cy="11035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>
        <a:off x="7149063" y="3257005"/>
        <a:ext cx="606974" cy="8304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64E84-E7B0-47B7-944C-FFB1B521E78C}">
      <dsp:nvSpPr>
        <dsp:cNvPr id="0" name=""/>
        <dsp:cNvSpPr/>
      </dsp:nvSpPr>
      <dsp:spPr>
        <a:xfrm>
          <a:off x="0" y="0"/>
          <a:ext cx="7772400" cy="16978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사용자</a:t>
          </a:r>
          <a:r>
            <a:rPr lang="en-US" altLang="ko-KR" sz="2300" kern="1200" dirty="0" smtClean="0"/>
            <a:t>(</a:t>
          </a:r>
          <a:r>
            <a:rPr lang="ko-KR" altLang="en-US" sz="2300" kern="1200" dirty="0" smtClean="0"/>
            <a:t>고객</a:t>
          </a:r>
          <a:r>
            <a:rPr lang="en-US" altLang="ko-KR" sz="2300" kern="1200" dirty="0" smtClean="0"/>
            <a:t>)</a:t>
          </a:r>
          <a:r>
            <a:rPr lang="ko-KR" altLang="en-US" sz="2300" kern="1200" dirty="0" smtClean="0"/>
            <a:t> 피드백 </a:t>
          </a:r>
          <a:r>
            <a:rPr lang="en-US" altLang="ko-KR" sz="2300" kern="1200" dirty="0" smtClean="0"/>
            <a:t>(10</a:t>
          </a:r>
          <a:r>
            <a:rPr lang="ko-KR" altLang="en-US" sz="2300" kern="1200" dirty="0" smtClean="0"/>
            <a:t>분</a:t>
          </a:r>
          <a:r>
            <a:rPr lang="en-US" altLang="ko-KR" sz="2300" kern="1200" dirty="0" smtClean="0"/>
            <a:t>)</a:t>
          </a:r>
          <a:endParaRPr lang="ko-KR" altLang="en-US" sz="2300" kern="1200" dirty="0"/>
        </a:p>
      </dsp:txBody>
      <dsp:txXfrm>
        <a:off x="49728" y="49728"/>
        <a:ext cx="5940307" cy="1598375"/>
      </dsp:txXfrm>
    </dsp:sp>
    <dsp:sp modelId="{9FCDF4AB-7175-4ED4-A684-E881A9F8C898}">
      <dsp:nvSpPr>
        <dsp:cNvPr id="0" name=""/>
        <dsp:cNvSpPr/>
      </dsp:nvSpPr>
      <dsp:spPr>
        <a:xfrm>
          <a:off x="685799" y="1980802"/>
          <a:ext cx="7772400" cy="169783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사용자 피드백 반영 </a:t>
          </a:r>
          <a:r>
            <a:rPr lang="en-US" altLang="ko-KR" sz="2300" kern="1200" dirty="0" smtClean="0"/>
            <a:t>(30</a:t>
          </a:r>
          <a:r>
            <a:rPr lang="ko-KR" altLang="en-US" sz="2300" kern="1200" dirty="0" smtClean="0"/>
            <a:t>분</a:t>
          </a:r>
          <a:r>
            <a:rPr lang="en-US" altLang="ko-KR" sz="2300" kern="1200" dirty="0" smtClean="0"/>
            <a:t>)</a:t>
          </a:r>
          <a:endParaRPr lang="ko-KR" altLang="en-US" sz="23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나는 고객이 </a:t>
          </a:r>
          <a:r>
            <a:rPr lang="en-US" altLang="ko-KR" sz="1800" kern="1200" dirty="0" smtClean="0"/>
            <a:t>[xxx]</a:t>
          </a:r>
          <a:r>
            <a:rPr lang="ko-KR" altLang="en-US" sz="1800" kern="1200" dirty="0" smtClean="0"/>
            <a:t>을 할 것이라고 믿는다</a:t>
          </a:r>
          <a:r>
            <a:rPr lang="en-US" altLang="ko-KR" sz="1800" kern="1200" dirty="0" smtClean="0"/>
            <a:t>.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사용</a:t>
          </a:r>
          <a:endParaRPr lang="ko-KR" altLang="en-US" sz="1800" kern="1200" dirty="0"/>
        </a:p>
      </dsp:txBody>
      <dsp:txXfrm>
        <a:off x="735527" y="2030530"/>
        <a:ext cx="5883553" cy="1598375"/>
      </dsp:txXfrm>
    </dsp:sp>
    <dsp:sp modelId="{941703D7-D3B9-45CB-9C65-73490608E761}">
      <dsp:nvSpPr>
        <dsp:cNvPr id="0" name=""/>
        <dsp:cNvSpPr/>
      </dsp:nvSpPr>
      <dsp:spPr>
        <a:xfrm>
          <a:off x="1371599" y="3961605"/>
          <a:ext cx="7772400" cy="169783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자리이동 고객끼리 </a:t>
          </a:r>
          <a:r>
            <a:rPr lang="en-US" altLang="ko-KR" sz="2300" kern="1200" dirty="0" smtClean="0"/>
            <a:t>(</a:t>
          </a:r>
          <a:r>
            <a:rPr lang="ko-KR" altLang="en-US" sz="2300" kern="1200" dirty="0" smtClean="0"/>
            <a:t>고객만 이동</a:t>
          </a:r>
          <a:r>
            <a:rPr lang="en-US" altLang="ko-KR" sz="2300" kern="1200" dirty="0" smtClean="0"/>
            <a:t>)</a:t>
          </a:r>
          <a:endParaRPr lang="ko-KR" altLang="en-US" sz="23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설명 </a:t>
          </a:r>
          <a:r>
            <a:rPr lang="en-US" altLang="ko-KR" sz="1800" kern="1200" dirty="0" smtClean="0"/>
            <a:t>/ </a:t>
          </a:r>
          <a:r>
            <a:rPr lang="ko-KR" altLang="en-US" sz="1800" kern="1200" dirty="0" smtClean="0"/>
            <a:t>피드백 </a:t>
          </a:r>
          <a:r>
            <a:rPr lang="en-US" altLang="ko-KR" sz="1800" kern="1200" dirty="0" smtClean="0"/>
            <a:t>/ </a:t>
          </a:r>
          <a:r>
            <a:rPr lang="ko-KR" altLang="en-US" sz="1800" kern="1200" dirty="0" smtClean="0"/>
            <a:t>피드백 반영 </a:t>
          </a:r>
          <a:r>
            <a:rPr lang="en-US" altLang="ko-KR" sz="1800" kern="1200" dirty="0" smtClean="0"/>
            <a:t>(</a:t>
          </a:r>
          <a:r>
            <a:rPr lang="ko-KR" altLang="en-US" sz="1800" kern="1200" dirty="0" smtClean="0"/>
            <a:t>반영 할지 </a:t>
          </a:r>
          <a:r>
            <a:rPr lang="ko-KR" altLang="en-US" sz="1800" kern="1200" dirty="0" err="1" smtClean="0"/>
            <a:t>안할지</a:t>
          </a:r>
          <a:r>
            <a:rPr lang="ko-KR" altLang="en-US" sz="1800" kern="1200" dirty="0" smtClean="0"/>
            <a:t> 결정</a:t>
          </a:r>
          <a:r>
            <a:rPr lang="en-US" altLang="ko-KR" sz="1800" kern="1200" dirty="0" smtClean="0"/>
            <a:t>)</a:t>
          </a:r>
          <a:endParaRPr lang="ko-KR" altLang="en-US" sz="1800" kern="1200" dirty="0"/>
        </a:p>
      </dsp:txBody>
      <dsp:txXfrm>
        <a:off x="1421327" y="4011333"/>
        <a:ext cx="5883553" cy="1598375"/>
      </dsp:txXfrm>
    </dsp:sp>
    <dsp:sp modelId="{E5B8EC26-A8FD-4F72-BA2B-F8F3B6FD634F}">
      <dsp:nvSpPr>
        <dsp:cNvPr id="0" name=""/>
        <dsp:cNvSpPr/>
      </dsp:nvSpPr>
      <dsp:spPr>
        <a:xfrm>
          <a:off x="6668809" y="1287521"/>
          <a:ext cx="1103590" cy="11035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>
        <a:off x="6917117" y="1287521"/>
        <a:ext cx="606974" cy="830451"/>
      </dsp:txXfrm>
    </dsp:sp>
    <dsp:sp modelId="{A729D50F-7920-4CCE-98FA-8F8CB8623409}">
      <dsp:nvSpPr>
        <dsp:cNvPr id="0" name=""/>
        <dsp:cNvSpPr/>
      </dsp:nvSpPr>
      <dsp:spPr>
        <a:xfrm>
          <a:off x="7354609" y="3257005"/>
          <a:ext cx="1103590" cy="11035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>
        <a:off x="7602917" y="3257005"/>
        <a:ext cx="606974" cy="8304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5CFB2-2CB9-45F3-AC9A-2AF67F25E545}">
      <dsp:nvSpPr>
        <dsp:cNvPr id="0" name=""/>
        <dsp:cNvSpPr/>
      </dsp:nvSpPr>
      <dsp:spPr>
        <a:xfrm>
          <a:off x="0" y="0"/>
          <a:ext cx="7315200" cy="12450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한번 더 자리 이동</a:t>
          </a:r>
          <a:endParaRPr lang="ko-KR" altLang="en-US" sz="22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smtClean="0"/>
            <a:t>설명 </a:t>
          </a:r>
          <a:r>
            <a:rPr lang="en-US" altLang="ko-KR" sz="1700" kern="1200" smtClean="0"/>
            <a:t>/ </a:t>
          </a:r>
          <a:r>
            <a:rPr lang="ko-KR" altLang="en-US" sz="1700" kern="1200" smtClean="0"/>
            <a:t>피드백 </a:t>
          </a:r>
          <a:r>
            <a:rPr lang="en-US" altLang="ko-KR" sz="1700" kern="1200" smtClean="0"/>
            <a:t>/ </a:t>
          </a:r>
          <a:r>
            <a:rPr lang="ko-KR" altLang="en-US" sz="1700" kern="1200" smtClean="0"/>
            <a:t>피드백 반영 </a:t>
          </a:r>
          <a:r>
            <a:rPr lang="en-US" altLang="ko-KR" sz="1700" kern="1200" smtClean="0"/>
            <a:t>(</a:t>
          </a:r>
          <a:r>
            <a:rPr lang="ko-KR" altLang="en-US" sz="1700" kern="1200" smtClean="0"/>
            <a:t>반영 할지 안할지 결정</a:t>
          </a:r>
          <a:r>
            <a:rPr lang="en-US" altLang="ko-KR" sz="1700" kern="1200" smtClean="0"/>
            <a:t>)</a:t>
          </a:r>
          <a:endParaRPr lang="ko-KR" altLang="en-US" sz="1700" kern="1200" dirty="0"/>
        </a:p>
      </dsp:txBody>
      <dsp:txXfrm>
        <a:off x="36467" y="36467"/>
        <a:ext cx="5866456" cy="1172142"/>
      </dsp:txXfrm>
    </dsp:sp>
    <dsp:sp modelId="{C8AB6385-240C-4721-8CFB-835E77471ABC}">
      <dsp:nvSpPr>
        <dsp:cNvPr id="0" name=""/>
        <dsp:cNvSpPr/>
      </dsp:nvSpPr>
      <dsp:spPr>
        <a:xfrm>
          <a:off x="612648" y="1471453"/>
          <a:ext cx="7315200" cy="1245076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한번 더 자리 이동</a:t>
          </a:r>
          <a:endParaRPr lang="ko-KR" altLang="en-US" sz="22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/>
            <a:t>설명 </a:t>
          </a:r>
          <a:r>
            <a:rPr lang="en-US" altLang="ko-KR" sz="1700" kern="1200" dirty="0" smtClean="0"/>
            <a:t>/ </a:t>
          </a:r>
          <a:r>
            <a:rPr lang="ko-KR" altLang="en-US" sz="1700" kern="1200" dirty="0" smtClean="0"/>
            <a:t>피드백 </a:t>
          </a:r>
          <a:r>
            <a:rPr lang="en-US" altLang="ko-KR" sz="1700" kern="1200" dirty="0" smtClean="0"/>
            <a:t>/ </a:t>
          </a:r>
          <a:r>
            <a:rPr lang="ko-KR" altLang="en-US" sz="1700" kern="1200" dirty="0" smtClean="0"/>
            <a:t>피드백 반영 </a:t>
          </a:r>
          <a:r>
            <a:rPr lang="en-US" altLang="ko-KR" sz="1700" kern="1200" dirty="0" smtClean="0"/>
            <a:t>(</a:t>
          </a:r>
          <a:r>
            <a:rPr lang="ko-KR" altLang="en-US" sz="1700" kern="1200" dirty="0" smtClean="0"/>
            <a:t>반영 할지 </a:t>
          </a:r>
          <a:r>
            <a:rPr lang="ko-KR" altLang="en-US" sz="1700" kern="1200" dirty="0" err="1" smtClean="0"/>
            <a:t>안할지</a:t>
          </a:r>
          <a:r>
            <a:rPr lang="ko-KR" altLang="en-US" sz="1700" kern="1200" dirty="0" smtClean="0"/>
            <a:t> 결정</a:t>
          </a:r>
          <a:r>
            <a:rPr lang="en-US" altLang="ko-KR" sz="1700" kern="1200" dirty="0" smtClean="0"/>
            <a:t>)</a:t>
          </a:r>
          <a:endParaRPr lang="ko-KR" altLang="en-US" sz="1700" kern="1200" dirty="0"/>
        </a:p>
      </dsp:txBody>
      <dsp:txXfrm>
        <a:off x="649115" y="1507920"/>
        <a:ext cx="5820318" cy="1172142"/>
      </dsp:txXfrm>
    </dsp:sp>
    <dsp:sp modelId="{C6999BE3-9DC2-40FB-A423-41BC8A1650D2}">
      <dsp:nvSpPr>
        <dsp:cNvPr id="0" name=""/>
        <dsp:cNvSpPr/>
      </dsp:nvSpPr>
      <dsp:spPr>
        <a:xfrm>
          <a:off x="1216151" y="2942907"/>
          <a:ext cx="7315200" cy="1245076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err="1" smtClean="0"/>
            <a:t>어플</a:t>
          </a:r>
          <a:r>
            <a:rPr lang="ko-KR" altLang="en-US" sz="2200" kern="1200" dirty="0" smtClean="0"/>
            <a:t> 작성</a:t>
          </a:r>
          <a:endParaRPr lang="ko-KR" altLang="en-US" sz="22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Mockup Tool </a:t>
          </a:r>
          <a:r>
            <a:rPr lang="ko-KR" altLang="en-US" sz="1700" kern="1200" dirty="0" smtClean="0"/>
            <a:t>이용</a:t>
          </a:r>
          <a:endParaRPr lang="ko-KR" altLang="en-US" sz="1700" kern="1200" dirty="0"/>
        </a:p>
      </dsp:txBody>
      <dsp:txXfrm>
        <a:off x="1252618" y="2979374"/>
        <a:ext cx="5829462" cy="1172142"/>
      </dsp:txXfrm>
    </dsp:sp>
    <dsp:sp modelId="{76DEFE54-83F7-4E84-99F8-C7BE7695A9D2}">
      <dsp:nvSpPr>
        <dsp:cNvPr id="0" name=""/>
        <dsp:cNvSpPr/>
      </dsp:nvSpPr>
      <dsp:spPr>
        <a:xfrm>
          <a:off x="1828799" y="4414360"/>
          <a:ext cx="7315200" cy="124507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발표</a:t>
          </a:r>
          <a:endParaRPr lang="ko-KR" altLang="en-US" sz="2200" kern="1200" dirty="0"/>
        </a:p>
      </dsp:txBody>
      <dsp:txXfrm>
        <a:off x="1865266" y="4450827"/>
        <a:ext cx="5820318" cy="1172142"/>
      </dsp:txXfrm>
    </dsp:sp>
    <dsp:sp modelId="{5F7ACD5D-0FEE-43FC-8108-D9DCBC9C435E}">
      <dsp:nvSpPr>
        <dsp:cNvPr id="0" name=""/>
        <dsp:cNvSpPr/>
      </dsp:nvSpPr>
      <dsp:spPr>
        <a:xfrm>
          <a:off x="6505900" y="953615"/>
          <a:ext cx="809299" cy="8092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/>
        </a:p>
      </dsp:txBody>
      <dsp:txXfrm>
        <a:off x="6687992" y="953615"/>
        <a:ext cx="445115" cy="608997"/>
      </dsp:txXfrm>
    </dsp:sp>
    <dsp:sp modelId="{BA39BB63-38B3-4058-8276-C5F46F908D33}">
      <dsp:nvSpPr>
        <dsp:cNvPr id="0" name=""/>
        <dsp:cNvSpPr/>
      </dsp:nvSpPr>
      <dsp:spPr>
        <a:xfrm>
          <a:off x="7118548" y="2425068"/>
          <a:ext cx="809299" cy="8092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/>
        </a:p>
      </dsp:txBody>
      <dsp:txXfrm>
        <a:off x="7300640" y="2425068"/>
        <a:ext cx="445115" cy="608997"/>
      </dsp:txXfrm>
    </dsp:sp>
    <dsp:sp modelId="{8C605ABA-B6AC-4497-8904-88E4DF2D48D0}">
      <dsp:nvSpPr>
        <dsp:cNvPr id="0" name=""/>
        <dsp:cNvSpPr/>
      </dsp:nvSpPr>
      <dsp:spPr>
        <a:xfrm>
          <a:off x="7722052" y="3896522"/>
          <a:ext cx="809299" cy="8092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/>
        </a:p>
      </dsp:txBody>
      <dsp:txXfrm>
        <a:off x="7904144" y="3896522"/>
        <a:ext cx="445115" cy="608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의사소통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개발자와 개발자</a:t>
            </a:r>
            <a:endParaRPr lang="en-US" altLang="ko-KR" dirty="0" smtClean="0"/>
          </a:p>
          <a:p>
            <a:r>
              <a:rPr lang="ko-KR" altLang="en-US" dirty="0" smtClean="0"/>
              <a:t>개발자와 테스터</a:t>
            </a:r>
            <a:endParaRPr lang="en-US" altLang="ko-KR" dirty="0" smtClean="0"/>
          </a:p>
          <a:p>
            <a:r>
              <a:rPr lang="ko-KR" altLang="en-US" dirty="0" smtClean="0"/>
              <a:t>고객과 개발자</a:t>
            </a:r>
            <a:endParaRPr lang="en-US" altLang="ko-KR" dirty="0" smtClean="0"/>
          </a:p>
          <a:p>
            <a:r>
              <a:rPr lang="ko-KR" altLang="en-US" dirty="0" smtClean="0"/>
              <a:t>고객과 관리자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서로 어떻게 이야기 하는 것이 편할까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76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UML(Unified Modeling Language, </a:t>
            </a:r>
            <a:r>
              <a:rPr lang="ko-KR" altLang="en-US" dirty="0"/>
              <a:t>통합 모델링 언어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소프트웨어 공학에서 사용되는 표준화된 범용 모델링 언어</a:t>
            </a:r>
            <a:r>
              <a:rPr lang="en-US" altLang="ko-KR" dirty="0"/>
              <a:t>(</a:t>
            </a:r>
            <a:r>
              <a:rPr lang="ko-KR" altLang="en-US" dirty="0" err="1"/>
              <a:t>위키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객체 지향 기술에 관한 국제 표준화 단체인 </a:t>
            </a:r>
            <a:r>
              <a:rPr lang="en-US" altLang="ko-KR" dirty="0"/>
              <a:t>OMG(Object Management Group)</a:t>
            </a:r>
            <a:r>
              <a:rPr lang="ko-KR" altLang="en-US" dirty="0"/>
              <a:t>라는 조직에 의해 표준으로 채택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1990</a:t>
            </a:r>
            <a:r>
              <a:rPr lang="ko-KR" altLang="en-US" dirty="0"/>
              <a:t>년대 후반에 주요한 개발 방법론의 제안자인 </a:t>
            </a:r>
            <a:r>
              <a:rPr lang="ko-KR" altLang="en-US" dirty="0" err="1"/>
              <a:t>그래디</a:t>
            </a:r>
            <a:r>
              <a:rPr lang="ko-KR" altLang="en-US" dirty="0"/>
              <a:t> </a:t>
            </a:r>
            <a:r>
              <a:rPr lang="ko-KR" altLang="en-US" dirty="0" err="1"/>
              <a:t>브츠</a:t>
            </a:r>
            <a:r>
              <a:rPr lang="en-US" altLang="ko-KR" dirty="0"/>
              <a:t>(Grady </a:t>
            </a:r>
            <a:r>
              <a:rPr lang="en-US" altLang="ko-KR" dirty="0" err="1"/>
              <a:t>Booch</a:t>
            </a:r>
            <a:r>
              <a:rPr lang="en-US" altLang="ko-KR" dirty="0"/>
              <a:t>), </a:t>
            </a:r>
            <a:r>
              <a:rPr lang="ko-KR" altLang="en-US" dirty="0" err="1"/>
              <a:t>제임스</a:t>
            </a:r>
            <a:r>
              <a:rPr lang="ko-KR" altLang="en-US" dirty="0"/>
              <a:t> </a:t>
            </a:r>
            <a:r>
              <a:rPr lang="ko-KR" altLang="en-US" dirty="0" err="1"/>
              <a:t>럼보우</a:t>
            </a:r>
            <a:r>
              <a:rPr lang="en-US" altLang="ko-KR" dirty="0"/>
              <a:t>(James </a:t>
            </a:r>
            <a:r>
              <a:rPr lang="en-US" altLang="ko-KR" dirty="0" err="1"/>
              <a:t>RumBaugh</a:t>
            </a:r>
            <a:r>
              <a:rPr lang="en-US" altLang="ko-KR" dirty="0"/>
              <a:t>), </a:t>
            </a:r>
            <a:r>
              <a:rPr lang="ko-KR" altLang="en-US" dirty="0" err="1"/>
              <a:t>이바</a:t>
            </a:r>
            <a:r>
              <a:rPr lang="ko-KR" altLang="en-US" dirty="0"/>
              <a:t> </a:t>
            </a:r>
            <a:r>
              <a:rPr lang="ko-KR" altLang="en-US" dirty="0" err="1"/>
              <a:t>야콥슨</a:t>
            </a:r>
            <a:r>
              <a:rPr lang="en-US" altLang="ko-KR" dirty="0"/>
              <a:t>(Ivar Jacobson)</a:t>
            </a:r>
            <a:r>
              <a:rPr lang="ko-KR" altLang="en-US" dirty="0"/>
              <a:t>이 모여서 도식 표현을 통일하여 만들어진 결과가 </a:t>
            </a:r>
            <a:r>
              <a:rPr lang="en-US" altLang="ko-KR" dirty="0"/>
              <a:t>UML. (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명은 </a:t>
            </a:r>
            <a:r>
              <a:rPr lang="en-US" altLang="ko-KR" dirty="0"/>
              <a:t>Three Amigos</a:t>
            </a:r>
            <a:r>
              <a:rPr lang="ko-KR" altLang="en-US" dirty="0"/>
              <a:t>라고 불리고 있다</a:t>
            </a:r>
            <a:r>
              <a:rPr lang="en-US" altLang="ko-KR" dirty="0"/>
              <a:t>.)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44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디자인 패턴</a:t>
            </a:r>
            <a:r>
              <a:rPr lang="en-US" altLang="ko-KR" dirty="0"/>
              <a:t>(software design pattern)</a:t>
            </a:r>
            <a:r>
              <a:rPr lang="ko-KR" altLang="en-US" dirty="0"/>
              <a:t>은 소프트웨어 공학에서 소프트웨어 디자인에서 특정 문맥에서 공통적으로 발생하는 문제에 대해 재사용 가능한 해결책이다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위키</a:t>
            </a:r>
            <a:r>
              <a:rPr lang="ko-KR" altLang="en-US" dirty="0" smtClean="0"/>
              <a:t> 백과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애플리케이션 개발 영역</a:t>
            </a:r>
          </a:p>
          <a:p>
            <a:pPr lvl="1"/>
            <a:r>
              <a:rPr lang="ko-KR" altLang="en-US" dirty="0"/>
              <a:t>애플리케이션 관리 영역</a:t>
            </a:r>
          </a:p>
          <a:p>
            <a:pPr lvl="1"/>
            <a:r>
              <a:rPr lang="ko-KR" altLang="en-US" dirty="0"/>
              <a:t>애플리케이션 변경</a:t>
            </a:r>
            <a:r>
              <a:rPr lang="en-US" altLang="ko-KR" dirty="0"/>
              <a:t>/</a:t>
            </a:r>
            <a:r>
              <a:rPr lang="ko-KR" altLang="en-US" dirty="0"/>
              <a:t>수정 영역</a:t>
            </a:r>
          </a:p>
          <a:p>
            <a:endParaRPr lang="ko-KR" altLang="en-US" dirty="0"/>
          </a:p>
          <a:p>
            <a:r>
              <a:rPr lang="ko-KR" altLang="en-US" dirty="0"/>
              <a:t>소프트웨어가 구축되는데 있어</a:t>
            </a:r>
            <a:r>
              <a:rPr lang="en-US" altLang="ko-KR" dirty="0"/>
              <a:t>, </a:t>
            </a:r>
            <a:r>
              <a:rPr lang="ko-KR" altLang="en-US" dirty="0"/>
              <a:t>디자인 패턴으로 구축된 프로그램을 해석하기 위해서는 디자인 패턴에 대한 이해가 </a:t>
            </a:r>
            <a:r>
              <a:rPr lang="ko-KR" altLang="en-US" dirty="0" smtClean="0"/>
              <a:t>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GoF</a:t>
            </a:r>
            <a:r>
              <a:rPr lang="ko-KR" altLang="en-US" dirty="0"/>
              <a:t>의 디자인 패턴을 </a:t>
            </a:r>
            <a:r>
              <a:rPr lang="ko-KR" altLang="en-US" dirty="0" smtClean="0"/>
              <a:t>이해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5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UML2.0</a:t>
            </a:r>
            <a:r>
              <a:rPr lang="ko-KR" altLang="en-US" dirty="0"/>
              <a:t>에 규정된 </a:t>
            </a:r>
            <a:r>
              <a:rPr lang="en-US" altLang="ko-KR" dirty="0"/>
              <a:t>13</a:t>
            </a:r>
            <a:r>
              <a:rPr lang="ko-KR" altLang="en-US" dirty="0"/>
              <a:t>종류 다이어그램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184052"/>
              </p:ext>
            </p:extLst>
          </p:nvPr>
        </p:nvGraphicFramePr>
        <p:xfrm>
          <a:off x="304801" y="804808"/>
          <a:ext cx="8839198" cy="5879733"/>
        </p:xfrm>
        <a:graphic>
          <a:graphicData uri="http://schemas.openxmlformats.org/drawingml/2006/table">
            <a:tbl>
              <a:tblPr/>
              <a:tblGrid>
                <a:gridCol w="453797"/>
                <a:gridCol w="1375002"/>
                <a:gridCol w="2117271"/>
                <a:gridCol w="4893128"/>
              </a:tblGrid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Class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 명세와 클래스 간의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복합 구조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Composite Structure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전체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부분 구조를 가진 클래스를 실행할 때의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컴포넌트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Component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파일과 데이터베이스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프로세스와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스레드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등의 소프트웨어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디플로이먼트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Deployment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하드웨어와 네트워크 등 시스템의 물리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Object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 간의 연관 관계를 표현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패키지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Package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패키기 간의 연관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일련의 처리에 있어 제어의 흐름을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시퀀스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Sequence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 작용을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시계열로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커뮤니케이션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Communication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작용을 구조 중심으로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인터액션 오버뷰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Interaction Overview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조건에 따라 다르게 동작을 하는 시퀀스 다이어그램을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다이어그램 안에 포함하여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타이밍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Timing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상태 전이와 상호 작용을 시간 제약으로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유스케이스 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UseCase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시스템이 제공하는 기능과 이용자의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스테이트 머신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State Machine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인스턴스의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상태 변화를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8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다이어그램의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행위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상호작용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7" y="1419430"/>
            <a:ext cx="8696445" cy="507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03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r>
              <a:rPr lang="ko-KR" altLang="en-US" dirty="0" smtClean="0"/>
              <a:t>에 대해 학습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SW</a:t>
            </a:r>
            <a:r>
              <a:rPr lang="ko-KR" altLang="en-US" dirty="0" smtClean="0"/>
              <a:t> 개발은 무엇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SW </a:t>
            </a:r>
            <a:r>
              <a:rPr lang="ko-KR" altLang="en-US" dirty="0" smtClean="0"/>
              <a:t>개발 모든 부분과 일부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SW </a:t>
            </a:r>
            <a:r>
              <a:rPr lang="ko-KR" altLang="en-US" dirty="0" smtClean="0"/>
              <a:t>디자인 패턴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교육자료사이트</a:t>
            </a:r>
            <a:r>
              <a:rPr lang="en-US" altLang="ko-KR" dirty="0"/>
              <a:t>- http://cafe.naver.com/dlumjpark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8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2017</a:t>
            </a:r>
            <a:r>
              <a:rPr lang="ko-KR" altLang="en-US" dirty="0" smtClean="0"/>
              <a:t>학번 대학생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예비 졸업생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02368" y="861958"/>
            <a:ext cx="4841631" cy="5659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800" dirty="0"/>
              <a:t>자꾸만 </a:t>
            </a:r>
            <a:r>
              <a:rPr lang="ko-KR" altLang="en-US" sz="2800" dirty="0" err="1"/>
              <a:t>해야하는</a:t>
            </a:r>
            <a:r>
              <a:rPr lang="ko-KR" altLang="en-US" sz="2800" dirty="0"/>
              <a:t> 일을 까먹어서</a:t>
            </a:r>
            <a:r>
              <a:rPr lang="en-US" altLang="ko-KR" sz="2800" dirty="0"/>
              <a:t>, TODO </a:t>
            </a:r>
            <a:r>
              <a:rPr lang="ko-KR" altLang="en-US" sz="2800" dirty="0" err="1"/>
              <a:t>어플을</a:t>
            </a:r>
            <a:r>
              <a:rPr lang="ko-KR" altLang="en-US" sz="2800" dirty="0"/>
              <a:t> 사용하고 있지만 </a:t>
            </a:r>
            <a:r>
              <a:rPr lang="ko-KR" altLang="en-US" sz="2800" dirty="0" err="1"/>
              <a:t>알람이</a:t>
            </a:r>
            <a:r>
              <a:rPr lang="ko-KR" altLang="en-US" sz="2800" dirty="0"/>
              <a:t> 와도 </a:t>
            </a:r>
            <a:r>
              <a:rPr lang="ko-KR" altLang="en-US" sz="2800" dirty="0" err="1"/>
              <a:t>조금있다</a:t>
            </a:r>
            <a:r>
              <a:rPr lang="ko-KR" altLang="en-US" sz="2800" dirty="0"/>
              <a:t> 해야지 하고</a:t>
            </a:r>
            <a:r>
              <a:rPr lang="en-US" altLang="ko-KR" sz="2800" dirty="0"/>
              <a:t>, </a:t>
            </a:r>
            <a:r>
              <a:rPr lang="ko-KR" altLang="en-US" sz="2800" dirty="0"/>
              <a:t>까먹음</a:t>
            </a: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r>
              <a:rPr lang="en-US" altLang="ko-KR" sz="2800" dirty="0"/>
              <a:t>TODO </a:t>
            </a:r>
            <a:r>
              <a:rPr lang="en-US" altLang="ko-KR" sz="2800" dirty="0" smtClean="0"/>
              <a:t>List</a:t>
            </a:r>
            <a:r>
              <a:rPr lang="ko-KR" altLang="en-US" sz="2800" dirty="0"/>
              <a:t>에 적힌 일을 까먹지 않고</a:t>
            </a:r>
            <a:r>
              <a:rPr lang="en-US" altLang="ko-KR" sz="2800" dirty="0"/>
              <a:t>, </a:t>
            </a:r>
            <a:r>
              <a:rPr lang="ko-KR" altLang="en-US" sz="2800" dirty="0" smtClean="0"/>
              <a:t>처리할 수 </a:t>
            </a:r>
            <a:r>
              <a:rPr lang="ko-KR" altLang="en-US" sz="2800" dirty="0"/>
              <a:t>있는 </a:t>
            </a:r>
            <a:r>
              <a:rPr lang="ko-KR" altLang="en-US" sz="2800" dirty="0" err="1"/>
              <a:t>어플을</a:t>
            </a:r>
            <a:r>
              <a:rPr lang="ko-KR" altLang="en-US" sz="2800" dirty="0"/>
              <a:t> 원함</a:t>
            </a:r>
            <a:endParaRPr lang="en-US" altLang="ko-KR" sz="2800" dirty="0"/>
          </a:p>
          <a:p>
            <a:pPr>
              <a:defRPr/>
            </a:pP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" t="26897" r="75203"/>
          <a:stretch/>
        </p:blipFill>
        <p:spPr>
          <a:xfrm>
            <a:off x="318952" y="1186456"/>
            <a:ext cx="1656184" cy="50127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5" t="32148" r="6682"/>
          <a:stretch/>
        </p:blipFill>
        <p:spPr>
          <a:xfrm>
            <a:off x="2281567" y="1546496"/>
            <a:ext cx="1728192" cy="46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9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프로젝트의 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팀 프로젝트 </a:t>
            </a:r>
            <a:r>
              <a:rPr lang="en-US" altLang="ko-KR" dirty="0"/>
              <a:t>(2</a:t>
            </a:r>
            <a:r>
              <a:rPr lang="ko-KR" altLang="en-US" dirty="0"/>
              <a:t>시간 팀 프로젝트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Mockup/UI </a:t>
            </a:r>
            <a:r>
              <a:rPr lang="ko-KR" altLang="en-US" dirty="0" smtClean="0"/>
              <a:t>툴을 이용한 </a:t>
            </a:r>
            <a:r>
              <a:rPr lang="en-US" altLang="ko-KR" dirty="0" smtClean="0"/>
              <a:t>Mockup</a:t>
            </a:r>
            <a:r>
              <a:rPr lang="ko-KR" altLang="en-US" dirty="0" smtClean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mockup </a:t>
            </a:r>
            <a:r>
              <a:rPr lang="ko-KR" altLang="en-US" dirty="0"/>
              <a:t>은 “모형” 이라는 뜻으로 실 제품이 나오기 전 모형을 만들어 보는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UI </a:t>
            </a:r>
            <a:r>
              <a:rPr lang="ko-KR" altLang="en-US" dirty="0" smtClean="0"/>
              <a:t>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없는 경우</a:t>
            </a:r>
            <a:r>
              <a:rPr lang="en-US" altLang="ko-KR" dirty="0" smtClean="0"/>
              <a:t>, PPT</a:t>
            </a:r>
            <a:r>
              <a:rPr lang="ko-KR" altLang="en-US" dirty="0" smtClean="0"/>
              <a:t>에 대략적인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구성도 만들기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7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프로젝트의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536353"/>
              </p:ext>
            </p:extLst>
          </p:nvPr>
        </p:nvGraphicFramePr>
        <p:xfrm>
          <a:off x="245326" y="862013"/>
          <a:ext cx="8653347" cy="565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87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프로젝트의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0" y="862013"/>
          <a:ext cx="9144000" cy="565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81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프로젝트의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971023"/>
              </p:ext>
            </p:extLst>
          </p:nvPr>
        </p:nvGraphicFramePr>
        <p:xfrm>
          <a:off x="0" y="862013"/>
          <a:ext cx="9144000" cy="565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0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프로젝트의 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고객의 요구사항 처리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변경 요구사항 분석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변경 요구사항 처리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시스템 개발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장애처리</a:t>
            </a: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서로간의 의사소통은 어떻게 하였는가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2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의사소통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의사소통</a:t>
            </a:r>
            <a:r>
              <a:rPr lang="en-US" altLang="ko-KR" dirty="0"/>
              <a:t>(</a:t>
            </a:r>
            <a:r>
              <a:rPr lang="ko-KR" altLang="en-US" dirty="0"/>
              <a:t>意思疏通</a:t>
            </a:r>
            <a:r>
              <a:rPr lang="en-US" altLang="ko-KR" dirty="0"/>
              <a:t>) </a:t>
            </a:r>
            <a:r>
              <a:rPr lang="ko-KR" altLang="en-US" dirty="0"/>
              <a:t>또는 휴먼 커뮤니케이션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human communication, </a:t>
            </a:r>
            <a:r>
              <a:rPr lang="en-US" altLang="ko-KR" dirty="0" err="1"/>
              <a:t>anthroposemiotics</a:t>
            </a:r>
            <a:r>
              <a:rPr lang="en-US" altLang="ko-KR" dirty="0"/>
              <a:t>)</a:t>
            </a:r>
            <a:r>
              <a:rPr lang="ko-KR" altLang="en-US" dirty="0"/>
              <a:t>은 사람의 의사나 감정의 소통으로 </a:t>
            </a:r>
            <a:r>
              <a:rPr lang="en-US" altLang="ko-KR" dirty="0"/>
              <a:t>'</a:t>
            </a:r>
            <a:r>
              <a:rPr lang="ko-KR" altLang="en-US" dirty="0"/>
              <a:t>가지고 있는 생각이나 뜻이 서로 통함</a:t>
            </a:r>
            <a:r>
              <a:rPr lang="en-US" altLang="ko-KR" dirty="0"/>
              <a:t>'</a:t>
            </a:r>
            <a:r>
              <a:rPr lang="ko-KR" altLang="en-US" dirty="0"/>
              <a:t>이라는 의미를 지니고 있으며</a:t>
            </a:r>
            <a:r>
              <a:rPr lang="en-US" altLang="ko-KR" dirty="0"/>
              <a:t>, </a:t>
            </a:r>
            <a:r>
              <a:rPr lang="ko-KR" altLang="en-US" dirty="0"/>
              <a:t>인간이 사회생활을 하기 위해서 가장 필수적으로 가지고 있어야 하는 능력이다</a:t>
            </a:r>
            <a:r>
              <a:rPr lang="en-US" altLang="ko-KR" dirty="0"/>
              <a:t>. </a:t>
            </a:r>
            <a:r>
              <a:rPr lang="ko-KR" altLang="en-US" dirty="0"/>
              <a:t>상호 간 소통을 위해 사용되는 매체로는 구어</a:t>
            </a:r>
            <a:r>
              <a:rPr lang="en-US" altLang="ko-KR" dirty="0"/>
              <a:t>(</a:t>
            </a:r>
            <a:r>
              <a:rPr lang="ko-KR" altLang="en-US" dirty="0"/>
              <a:t>口語</a:t>
            </a:r>
            <a:r>
              <a:rPr lang="en-US" altLang="ko-KR" dirty="0"/>
              <a:t>)</a:t>
            </a:r>
            <a:r>
              <a:rPr lang="ko-KR" altLang="en-US" dirty="0"/>
              <a:t>와 문어</a:t>
            </a:r>
            <a:r>
              <a:rPr lang="en-US" altLang="ko-KR" dirty="0"/>
              <a:t>(</a:t>
            </a:r>
            <a:r>
              <a:rPr lang="ko-KR" altLang="en-US" dirty="0"/>
              <a:t>文語</a:t>
            </a:r>
            <a:r>
              <a:rPr lang="en-US" altLang="ko-KR" dirty="0"/>
              <a:t>)</a:t>
            </a:r>
            <a:r>
              <a:rPr lang="ko-KR" altLang="en-US" dirty="0"/>
              <a:t>는 물론 몸짓</a:t>
            </a:r>
            <a:r>
              <a:rPr lang="en-US" altLang="ko-KR" dirty="0"/>
              <a:t>, </a:t>
            </a:r>
            <a:r>
              <a:rPr lang="ko-KR" altLang="en-US" dirty="0"/>
              <a:t>자세</a:t>
            </a:r>
            <a:r>
              <a:rPr lang="en-US" altLang="ko-KR" dirty="0"/>
              <a:t>, </a:t>
            </a:r>
            <a:r>
              <a:rPr lang="ko-KR" altLang="en-US" dirty="0"/>
              <a:t>표정</a:t>
            </a:r>
            <a:r>
              <a:rPr lang="en-US" altLang="ko-KR" dirty="0"/>
              <a:t>, </a:t>
            </a:r>
            <a:r>
              <a:rPr lang="ko-KR" altLang="en-US" dirty="0"/>
              <a:t>억양</a:t>
            </a:r>
            <a:r>
              <a:rPr lang="en-US" altLang="ko-KR" dirty="0"/>
              <a:t>, </a:t>
            </a:r>
            <a:r>
              <a:rPr lang="ko-KR" altLang="en-US" dirty="0"/>
              <a:t>노래</a:t>
            </a:r>
            <a:r>
              <a:rPr lang="en-US" altLang="ko-KR" dirty="0"/>
              <a:t>, </a:t>
            </a:r>
            <a:r>
              <a:rPr lang="ko-KR" altLang="en-US" dirty="0"/>
              <a:t>춤 등과 같은 비언어적 요소들까지 포함된다</a:t>
            </a:r>
            <a:r>
              <a:rPr lang="en-US" altLang="ko-KR" dirty="0"/>
              <a:t>. 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위키백과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자신과의 </a:t>
            </a:r>
            <a:r>
              <a:rPr lang="en-US" altLang="ko-KR" dirty="0"/>
              <a:t>'</a:t>
            </a:r>
            <a:r>
              <a:rPr lang="ko-KR" altLang="en-US" dirty="0"/>
              <a:t>내재적 의사소통</a:t>
            </a:r>
            <a:r>
              <a:rPr lang="en-US" altLang="ko-KR" dirty="0"/>
              <a:t>'</a:t>
            </a:r>
          </a:p>
          <a:p>
            <a:r>
              <a:rPr lang="ko-KR" altLang="en-US" b="1" dirty="0"/>
              <a:t>다른 사람과의 </a:t>
            </a:r>
            <a:r>
              <a:rPr lang="en-US" altLang="ko-KR" b="1" dirty="0"/>
              <a:t>'</a:t>
            </a:r>
            <a:r>
              <a:rPr lang="ko-KR" altLang="en-US" b="1" dirty="0"/>
              <a:t>인적 교류</a:t>
            </a:r>
            <a:r>
              <a:rPr lang="en-US" altLang="ko-KR" b="1" dirty="0"/>
              <a:t>'</a:t>
            </a:r>
          </a:p>
          <a:p>
            <a:r>
              <a:rPr lang="ko-KR" altLang="en-US" b="1" dirty="0"/>
              <a:t>그룹 내에서의 </a:t>
            </a:r>
            <a:r>
              <a:rPr lang="en-US" altLang="ko-KR" b="1" dirty="0"/>
              <a:t>'</a:t>
            </a:r>
            <a:r>
              <a:rPr lang="ko-KR" altLang="en-US" b="1" dirty="0"/>
              <a:t>단체 행동</a:t>
            </a:r>
            <a:r>
              <a:rPr lang="en-US" altLang="ko-KR" b="1" dirty="0"/>
              <a:t>'</a:t>
            </a:r>
          </a:p>
          <a:p>
            <a:r>
              <a:rPr lang="ko-KR" altLang="en-US" b="1" dirty="0"/>
              <a:t>조직 내에서의 </a:t>
            </a:r>
            <a:r>
              <a:rPr lang="en-US" altLang="ko-KR" b="1" dirty="0"/>
              <a:t>'</a:t>
            </a:r>
            <a:r>
              <a:rPr lang="ko-KR" altLang="en-US" b="1" dirty="0"/>
              <a:t>조직 내 교류</a:t>
            </a:r>
            <a:r>
              <a:rPr lang="en-US" altLang="ko-KR" b="1" dirty="0"/>
              <a:t>'</a:t>
            </a:r>
          </a:p>
          <a:p>
            <a:r>
              <a:rPr lang="ko-KR" altLang="en-US" dirty="0"/>
              <a:t>문화를 초월한 </a:t>
            </a:r>
            <a:r>
              <a:rPr lang="en-US" altLang="ko-KR" dirty="0"/>
              <a:t>'</a:t>
            </a:r>
            <a:r>
              <a:rPr lang="ko-KR" altLang="en-US" dirty="0"/>
              <a:t>문화 간 교류</a:t>
            </a:r>
            <a:r>
              <a:rPr lang="en-US" altLang="ko-KR" dirty="0"/>
              <a:t>'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22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13488</TotalTime>
  <Words>720</Words>
  <Application>Microsoft Office PowerPoint</Application>
  <PresentationFormat>화면 슬라이드 쇼(4:3)</PresentationFormat>
  <Paragraphs>169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객체 지향  정보시스템 개발(UML)</vt:lpstr>
      <vt:lpstr>수업 개요</vt:lpstr>
      <vt:lpstr>2017학번 대학생 (예비 졸업생)</vt:lpstr>
      <vt:lpstr>팀 프로젝트의 진행</vt:lpstr>
      <vt:lpstr>팀 프로젝트의 진행</vt:lpstr>
      <vt:lpstr>팀 프로젝트의 진행</vt:lpstr>
      <vt:lpstr>팀 프로젝트의 진행</vt:lpstr>
      <vt:lpstr>팀 프로젝트의 진행</vt:lpstr>
      <vt:lpstr>의사소통</vt:lpstr>
      <vt:lpstr>의사소통</vt:lpstr>
      <vt:lpstr>UML</vt:lpstr>
      <vt:lpstr>디자인 패턴</vt:lpstr>
      <vt:lpstr>UML2.0에 규정된 13종류 다이어그램</vt:lpstr>
      <vt:lpstr>다이어그램의 종류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mjpark</cp:lastModifiedBy>
  <cp:revision>1160</cp:revision>
  <dcterms:created xsi:type="dcterms:W3CDTF">2017-03-09T06:52:53Z</dcterms:created>
  <dcterms:modified xsi:type="dcterms:W3CDTF">2019-08-27T00:20:06Z</dcterms:modified>
</cp:coreProperties>
</file>