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7" r:id="rId6"/>
    <p:sldId id="257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AD879-6477-4B1A-9E91-DAB7328FAB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8F76D34-BED3-47F0-A7E6-0A3E014B1B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dirty="0"/>
            <a:t>로그인 기능</a:t>
          </a:r>
          <a:endParaRPr lang="en-US" dirty="0"/>
        </a:p>
      </dgm:t>
    </dgm:pt>
    <dgm:pt modelId="{2A0C9A7F-C554-4F69-B75E-76661A950DFA}" type="parTrans" cxnId="{0EB62256-60E3-4C0A-B1FB-FC668C897169}">
      <dgm:prSet/>
      <dgm:spPr/>
      <dgm:t>
        <a:bodyPr/>
        <a:lstStyle/>
        <a:p>
          <a:endParaRPr lang="en-US"/>
        </a:p>
      </dgm:t>
    </dgm:pt>
    <dgm:pt modelId="{4B9B46D2-557A-457D-971A-DFDE067FE25B}" type="sibTrans" cxnId="{0EB62256-60E3-4C0A-B1FB-FC668C897169}">
      <dgm:prSet/>
      <dgm:spPr/>
      <dgm:t>
        <a:bodyPr/>
        <a:lstStyle/>
        <a:p>
          <a:endParaRPr lang="en-US"/>
        </a:p>
      </dgm:t>
    </dgm:pt>
    <dgm:pt modelId="{60AAE949-78C7-46B3-9D57-A378C339B9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dirty="0"/>
            <a:t>본인인증 기능</a:t>
          </a:r>
          <a:endParaRPr lang="en-US" dirty="0"/>
        </a:p>
      </dgm:t>
    </dgm:pt>
    <dgm:pt modelId="{A44CF230-6E82-4CBE-B9BA-A402E8205AB2}" type="parTrans" cxnId="{013749B0-79F3-450F-BED3-2B042702780E}">
      <dgm:prSet/>
      <dgm:spPr/>
      <dgm:t>
        <a:bodyPr/>
        <a:lstStyle/>
        <a:p>
          <a:endParaRPr lang="en-US"/>
        </a:p>
      </dgm:t>
    </dgm:pt>
    <dgm:pt modelId="{7B17819D-F4AA-4990-90E0-A26F5A869D86}" type="sibTrans" cxnId="{013749B0-79F3-450F-BED3-2B042702780E}">
      <dgm:prSet/>
      <dgm:spPr/>
      <dgm:t>
        <a:bodyPr/>
        <a:lstStyle/>
        <a:p>
          <a:endParaRPr lang="en-US"/>
        </a:p>
      </dgm:t>
    </dgm:pt>
    <dgm:pt modelId="{1A0955E8-1857-4F64-A992-BFD6E6B1EA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조건에 따른</a:t>
          </a:r>
          <a:r>
            <a:rPr lang="ko-KR" dirty="0"/>
            <a:t> 모집 공고</a:t>
          </a:r>
          <a:r>
            <a:rPr lang="en-US" altLang="ko-KR" dirty="0"/>
            <a:t> </a:t>
          </a:r>
          <a:r>
            <a:rPr lang="ko-KR" altLang="en-US" dirty="0"/>
            <a:t>분류</a:t>
          </a:r>
          <a:endParaRPr lang="en-US" dirty="0"/>
        </a:p>
      </dgm:t>
    </dgm:pt>
    <dgm:pt modelId="{56823C74-B11E-4CE0-B64D-90FC9BE2CF16}" type="parTrans" cxnId="{1A89CC4D-13C4-445A-AD12-A6BFC0C3A7C4}">
      <dgm:prSet/>
      <dgm:spPr/>
      <dgm:t>
        <a:bodyPr/>
        <a:lstStyle/>
        <a:p>
          <a:endParaRPr lang="en-US"/>
        </a:p>
      </dgm:t>
    </dgm:pt>
    <dgm:pt modelId="{33B32C41-08AB-4A51-AD2F-D107C1AA82D9}" type="sibTrans" cxnId="{1A89CC4D-13C4-445A-AD12-A6BFC0C3A7C4}">
      <dgm:prSet/>
      <dgm:spPr/>
      <dgm:t>
        <a:bodyPr/>
        <a:lstStyle/>
        <a:p>
          <a:endParaRPr lang="en-US"/>
        </a:p>
      </dgm:t>
    </dgm:pt>
    <dgm:pt modelId="{8432C83C-99B3-4193-8738-BFEC02079D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익명</a:t>
          </a:r>
          <a:endParaRPr lang="en-US" dirty="0"/>
        </a:p>
      </dgm:t>
    </dgm:pt>
    <dgm:pt modelId="{B973D51E-48C7-4A27-8EE6-7EE505AC8DA7}" type="parTrans" cxnId="{6FB1A5B7-4BB2-49E4-8DF5-D651AE154D9A}">
      <dgm:prSet/>
      <dgm:spPr/>
      <dgm:t>
        <a:bodyPr/>
        <a:lstStyle/>
        <a:p>
          <a:pPr latinLnBrk="1"/>
          <a:endParaRPr lang="ko-KR" altLang="en-US"/>
        </a:p>
      </dgm:t>
    </dgm:pt>
    <dgm:pt modelId="{6AD9EAF1-C9A7-4C69-A13D-2B1D7060DA95}" type="sibTrans" cxnId="{6FB1A5B7-4BB2-49E4-8DF5-D651AE154D9A}">
      <dgm:prSet/>
      <dgm:spPr/>
      <dgm:t>
        <a:bodyPr/>
        <a:lstStyle/>
        <a:p>
          <a:pPr latinLnBrk="1"/>
          <a:endParaRPr lang="ko-KR" altLang="en-US"/>
        </a:p>
      </dgm:t>
    </dgm:pt>
    <dgm:pt modelId="{A0C80130-5FA8-4903-94C9-AB018D8B52B7}" type="pres">
      <dgm:prSet presAssocID="{A3AAD879-6477-4B1A-9E91-DAB7328FABEC}" presName="root" presStyleCnt="0">
        <dgm:presLayoutVars>
          <dgm:dir/>
          <dgm:resizeHandles val="exact"/>
        </dgm:presLayoutVars>
      </dgm:prSet>
      <dgm:spPr/>
    </dgm:pt>
    <dgm:pt modelId="{5E28E162-8C70-4B79-9A99-AD502AF72E49}" type="pres">
      <dgm:prSet presAssocID="{68F76D34-BED3-47F0-A7E6-0A3E014B1BE6}" presName="compNode" presStyleCnt="0"/>
      <dgm:spPr/>
    </dgm:pt>
    <dgm:pt modelId="{9C45D3AD-B587-4293-9143-38FE66554F36}" type="pres">
      <dgm:prSet presAssocID="{68F76D34-BED3-47F0-A7E6-0A3E014B1BE6}" presName="iconBgRect" presStyleLbl="bgShp" presStyleIdx="0" presStyleCnt="4"/>
      <dgm:spPr/>
    </dgm:pt>
    <dgm:pt modelId="{80D20593-0496-4945-849E-9E020FF187E2}" type="pres">
      <dgm:prSet presAssocID="{68F76D34-BED3-47F0-A7E6-0A3E014B1B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86E9AC-3540-4F6A-B701-BEA465CF9F69}" type="pres">
      <dgm:prSet presAssocID="{68F76D34-BED3-47F0-A7E6-0A3E014B1BE6}" presName="spaceRect" presStyleCnt="0"/>
      <dgm:spPr/>
    </dgm:pt>
    <dgm:pt modelId="{410C5772-9D03-409C-8AFF-33940B625185}" type="pres">
      <dgm:prSet presAssocID="{68F76D34-BED3-47F0-A7E6-0A3E014B1BE6}" presName="textRect" presStyleLbl="revTx" presStyleIdx="0" presStyleCnt="4">
        <dgm:presLayoutVars>
          <dgm:chMax val="1"/>
          <dgm:chPref val="1"/>
        </dgm:presLayoutVars>
      </dgm:prSet>
      <dgm:spPr/>
    </dgm:pt>
    <dgm:pt modelId="{64C63C62-B59C-4F1C-9670-C5C06CDC6DC0}" type="pres">
      <dgm:prSet presAssocID="{4B9B46D2-557A-457D-971A-DFDE067FE25B}" presName="sibTrans" presStyleCnt="0"/>
      <dgm:spPr/>
    </dgm:pt>
    <dgm:pt modelId="{BF6329B2-9E00-445D-8437-0E8843116478}" type="pres">
      <dgm:prSet presAssocID="{60AAE949-78C7-46B3-9D57-A378C339B980}" presName="compNode" presStyleCnt="0"/>
      <dgm:spPr/>
    </dgm:pt>
    <dgm:pt modelId="{DF5D9C88-9E64-45EA-A101-5BC304DF725E}" type="pres">
      <dgm:prSet presAssocID="{60AAE949-78C7-46B3-9D57-A378C339B980}" presName="iconBgRect" presStyleLbl="bgShp" presStyleIdx="1" presStyleCnt="4"/>
      <dgm:spPr/>
    </dgm:pt>
    <dgm:pt modelId="{2EDE22DF-D076-4507-9732-A9A6EC9A0F46}" type="pres">
      <dgm:prSet presAssocID="{60AAE949-78C7-46B3-9D57-A378C339B9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D84663D-BE4B-4755-9DE1-5A4E32D310AC}" type="pres">
      <dgm:prSet presAssocID="{60AAE949-78C7-46B3-9D57-A378C339B980}" presName="spaceRect" presStyleCnt="0"/>
      <dgm:spPr/>
    </dgm:pt>
    <dgm:pt modelId="{8B7BED53-9497-44CF-B157-297DA31E03AE}" type="pres">
      <dgm:prSet presAssocID="{60AAE949-78C7-46B3-9D57-A378C339B980}" presName="textRect" presStyleLbl="revTx" presStyleIdx="1" presStyleCnt="4">
        <dgm:presLayoutVars>
          <dgm:chMax val="1"/>
          <dgm:chPref val="1"/>
        </dgm:presLayoutVars>
      </dgm:prSet>
      <dgm:spPr/>
    </dgm:pt>
    <dgm:pt modelId="{EDA22822-1B16-4F34-B51C-2A32E70D9B61}" type="pres">
      <dgm:prSet presAssocID="{7B17819D-F4AA-4990-90E0-A26F5A869D86}" presName="sibTrans" presStyleCnt="0"/>
      <dgm:spPr/>
    </dgm:pt>
    <dgm:pt modelId="{39168BB8-5D94-429B-8F0E-72E89BAFE117}" type="pres">
      <dgm:prSet presAssocID="{1A0955E8-1857-4F64-A992-BFD6E6B1EAF5}" presName="compNode" presStyleCnt="0"/>
      <dgm:spPr/>
    </dgm:pt>
    <dgm:pt modelId="{8C86E4D2-062F-43E4-91D9-16B9F7D8CAF2}" type="pres">
      <dgm:prSet presAssocID="{1A0955E8-1857-4F64-A992-BFD6E6B1EAF5}" presName="iconBgRect" presStyleLbl="bgShp" presStyleIdx="2" presStyleCnt="4"/>
      <dgm:spPr/>
    </dgm:pt>
    <dgm:pt modelId="{D85463FC-F9B1-4F8D-9670-5E5CBE5D7AA3}" type="pres">
      <dgm:prSet presAssocID="{1A0955E8-1857-4F64-A992-BFD6E6B1EA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E1239C2-16C0-4147-A9CA-E5EBD7882D8F}" type="pres">
      <dgm:prSet presAssocID="{1A0955E8-1857-4F64-A992-BFD6E6B1EAF5}" presName="spaceRect" presStyleCnt="0"/>
      <dgm:spPr/>
    </dgm:pt>
    <dgm:pt modelId="{4270D87B-1B55-441A-9210-35482CDD727A}" type="pres">
      <dgm:prSet presAssocID="{1A0955E8-1857-4F64-A992-BFD6E6B1EAF5}" presName="textRect" presStyleLbl="revTx" presStyleIdx="2" presStyleCnt="4">
        <dgm:presLayoutVars>
          <dgm:chMax val="1"/>
          <dgm:chPref val="1"/>
        </dgm:presLayoutVars>
      </dgm:prSet>
      <dgm:spPr/>
    </dgm:pt>
    <dgm:pt modelId="{CD48BA42-F9E5-46F3-9121-FA6442D7411B}" type="pres">
      <dgm:prSet presAssocID="{33B32C41-08AB-4A51-AD2F-D107C1AA82D9}" presName="sibTrans" presStyleCnt="0"/>
      <dgm:spPr/>
    </dgm:pt>
    <dgm:pt modelId="{E5655912-DB78-4C5B-A3B6-FB4B28B8A040}" type="pres">
      <dgm:prSet presAssocID="{8432C83C-99B3-4193-8738-BFEC02079D32}" presName="compNode" presStyleCnt="0"/>
      <dgm:spPr/>
    </dgm:pt>
    <dgm:pt modelId="{3AF1167A-6A3B-4A21-B271-2D3E47E40D8E}" type="pres">
      <dgm:prSet presAssocID="{8432C83C-99B3-4193-8738-BFEC02079D32}" presName="iconBgRect" presStyleLbl="bgShp" presStyleIdx="3" presStyleCnt="4"/>
      <dgm:spPr/>
    </dgm:pt>
    <dgm:pt modelId="{630F1373-311A-46C5-A8F3-F687759AA95B}" type="pres">
      <dgm:prSet presAssocID="{8432C83C-99B3-4193-8738-BFEC02079D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선인장"/>
        </a:ext>
      </dgm:extLst>
    </dgm:pt>
    <dgm:pt modelId="{73333C7D-0F91-4946-8905-B4D56DE1AA3F}" type="pres">
      <dgm:prSet presAssocID="{8432C83C-99B3-4193-8738-BFEC02079D32}" presName="spaceRect" presStyleCnt="0"/>
      <dgm:spPr/>
    </dgm:pt>
    <dgm:pt modelId="{7DD0F226-3D97-41B4-8E8D-763D4E519902}" type="pres">
      <dgm:prSet presAssocID="{8432C83C-99B3-4193-8738-BFEC02079D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D9E611-46D2-4468-BCA8-D839CD5DEE2C}" type="presOf" srcId="{1A0955E8-1857-4F64-A992-BFD6E6B1EAF5}" destId="{4270D87B-1B55-441A-9210-35482CDD727A}" srcOrd="0" destOrd="0" presId="urn:microsoft.com/office/officeart/2018/5/layout/IconCircleLabelList"/>
    <dgm:cxn modelId="{1A89CC4D-13C4-445A-AD12-A6BFC0C3A7C4}" srcId="{A3AAD879-6477-4B1A-9E91-DAB7328FABEC}" destId="{1A0955E8-1857-4F64-A992-BFD6E6B1EAF5}" srcOrd="2" destOrd="0" parTransId="{56823C74-B11E-4CE0-B64D-90FC9BE2CF16}" sibTransId="{33B32C41-08AB-4A51-AD2F-D107C1AA82D9}"/>
    <dgm:cxn modelId="{F8C0CC54-2940-4F07-B174-4F5E6AB3D2D5}" type="presOf" srcId="{A3AAD879-6477-4B1A-9E91-DAB7328FABEC}" destId="{A0C80130-5FA8-4903-94C9-AB018D8B52B7}" srcOrd="0" destOrd="0" presId="urn:microsoft.com/office/officeart/2018/5/layout/IconCircleLabelList"/>
    <dgm:cxn modelId="{0EB62256-60E3-4C0A-B1FB-FC668C897169}" srcId="{A3AAD879-6477-4B1A-9E91-DAB7328FABEC}" destId="{68F76D34-BED3-47F0-A7E6-0A3E014B1BE6}" srcOrd="0" destOrd="0" parTransId="{2A0C9A7F-C554-4F69-B75E-76661A950DFA}" sibTransId="{4B9B46D2-557A-457D-971A-DFDE067FE25B}"/>
    <dgm:cxn modelId="{0C3A4287-D2DE-4BED-9511-39D07996C627}" type="presOf" srcId="{8432C83C-99B3-4193-8738-BFEC02079D32}" destId="{7DD0F226-3D97-41B4-8E8D-763D4E519902}" srcOrd="0" destOrd="0" presId="urn:microsoft.com/office/officeart/2018/5/layout/IconCircleLabelList"/>
    <dgm:cxn modelId="{1519448F-89D9-438C-916C-B9B18CE12CD3}" type="presOf" srcId="{68F76D34-BED3-47F0-A7E6-0A3E014B1BE6}" destId="{410C5772-9D03-409C-8AFF-33940B625185}" srcOrd="0" destOrd="0" presId="urn:microsoft.com/office/officeart/2018/5/layout/IconCircleLabelList"/>
    <dgm:cxn modelId="{013749B0-79F3-450F-BED3-2B042702780E}" srcId="{A3AAD879-6477-4B1A-9E91-DAB7328FABEC}" destId="{60AAE949-78C7-46B3-9D57-A378C339B980}" srcOrd="1" destOrd="0" parTransId="{A44CF230-6E82-4CBE-B9BA-A402E8205AB2}" sibTransId="{7B17819D-F4AA-4990-90E0-A26F5A869D86}"/>
    <dgm:cxn modelId="{6FB1A5B7-4BB2-49E4-8DF5-D651AE154D9A}" srcId="{A3AAD879-6477-4B1A-9E91-DAB7328FABEC}" destId="{8432C83C-99B3-4193-8738-BFEC02079D32}" srcOrd="3" destOrd="0" parTransId="{B973D51E-48C7-4A27-8EE6-7EE505AC8DA7}" sibTransId="{6AD9EAF1-C9A7-4C69-A13D-2B1D7060DA95}"/>
    <dgm:cxn modelId="{874C20C8-03D3-4A77-8EE9-846CE7D7F7AA}" type="presOf" srcId="{60AAE949-78C7-46B3-9D57-A378C339B980}" destId="{8B7BED53-9497-44CF-B157-297DA31E03AE}" srcOrd="0" destOrd="0" presId="urn:microsoft.com/office/officeart/2018/5/layout/IconCircleLabelList"/>
    <dgm:cxn modelId="{830FB4EA-B2DD-44E4-9F53-FC137631E02B}" type="presParOf" srcId="{A0C80130-5FA8-4903-94C9-AB018D8B52B7}" destId="{5E28E162-8C70-4B79-9A99-AD502AF72E49}" srcOrd="0" destOrd="0" presId="urn:microsoft.com/office/officeart/2018/5/layout/IconCircleLabelList"/>
    <dgm:cxn modelId="{C92B3887-E1B3-40DD-88C4-D4E6573F4B00}" type="presParOf" srcId="{5E28E162-8C70-4B79-9A99-AD502AF72E49}" destId="{9C45D3AD-B587-4293-9143-38FE66554F36}" srcOrd="0" destOrd="0" presId="urn:microsoft.com/office/officeart/2018/5/layout/IconCircleLabelList"/>
    <dgm:cxn modelId="{001B61F3-91DC-4A05-97D3-37AD780F79D0}" type="presParOf" srcId="{5E28E162-8C70-4B79-9A99-AD502AF72E49}" destId="{80D20593-0496-4945-849E-9E020FF187E2}" srcOrd="1" destOrd="0" presId="urn:microsoft.com/office/officeart/2018/5/layout/IconCircleLabelList"/>
    <dgm:cxn modelId="{FDFE6B34-D217-4A59-A8FF-4A5810C8EB1F}" type="presParOf" srcId="{5E28E162-8C70-4B79-9A99-AD502AF72E49}" destId="{2C86E9AC-3540-4F6A-B701-BEA465CF9F69}" srcOrd="2" destOrd="0" presId="urn:microsoft.com/office/officeart/2018/5/layout/IconCircleLabelList"/>
    <dgm:cxn modelId="{A3AF262E-1766-4967-8389-8E27AEDFCBAB}" type="presParOf" srcId="{5E28E162-8C70-4B79-9A99-AD502AF72E49}" destId="{410C5772-9D03-409C-8AFF-33940B625185}" srcOrd="3" destOrd="0" presId="urn:microsoft.com/office/officeart/2018/5/layout/IconCircleLabelList"/>
    <dgm:cxn modelId="{E1FE2704-13A0-4EBB-9A5A-5018458DCEA0}" type="presParOf" srcId="{A0C80130-5FA8-4903-94C9-AB018D8B52B7}" destId="{64C63C62-B59C-4F1C-9670-C5C06CDC6DC0}" srcOrd="1" destOrd="0" presId="urn:microsoft.com/office/officeart/2018/5/layout/IconCircleLabelList"/>
    <dgm:cxn modelId="{E77C7F8B-459B-40E9-B0B0-595506A89C2C}" type="presParOf" srcId="{A0C80130-5FA8-4903-94C9-AB018D8B52B7}" destId="{BF6329B2-9E00-445D-8437-0E8843116478}" srcOrd="2" destOrd="0" presId="urn:microsoft.com/office/officeart/2018/5/layout/IconCircleLabelList"/>
    <dgm:cxn modelId="{5ECBF4DC-E215-4851-8C31-534716C47E0A}" type="presParOf" srcId="{BF6329B2-9E00-445D-8437-0E8843116478}" destId="{DF5D9C88-9E64-45EA-A101-5BC304DF725E}" srcOrd="0" destOrd="0" presId="urn:microsoft.com/office/officeart/2018/5/layout/IconCircleLabelList"/>
    <dgm:cxn modelId="{CF428DBF-C195-4EAB-A583-3B9ADB49061C}" type="presParOf" srcId="{BF6329B2-9E00-445D-8437-0E8843116478}" destId="{2EDE22DF-D076-4507-9732-A9A6EC9A0F46}" srcOrd="1" destOrd="0" presId="urn:microsoft.com/office/officeart/2018/5/layout/IconCircleLabelList"/>
    <dgm:cxn modelId="{26AE7D75-4F3C-4952-B946-1C5806761E84}" type="presParOf" srcId="{BF6329B2-9E00-445D-8437-0E8843116478}" destId="{8D84663D-BE4B-4755-9DE1-5A4E32D310AC}" srcOrd="2" destOrd="0" presId="urn:microsoft.com/office/officeart/2018/5/layout/IconCircleLabelList"/>
    <dgm:cxn modelId="{3EBDFBCE-A05C-461C-85D2-56D9E3AE01ED}" type="presParOf" srcId="{BF6329B2-9E00-445D-8437-0E8843116478}" destId="{8B7BED53-9497-44CF-B157-297DA31E03AE}" srcOrd="3" destOrd="0" presId="urn:microsoft.com/office/officeart/2018/5/layout/IconCircleLabelList"/>
    <dgm:cxn modelId="{D0067970-F054-4387-A7DC-35E31548293B}" type="presParOf" srcId="{A0C80130-5FA8-4903-94C9-AB018D8B52B7}" destId="{EDA22822-1B16-4F34-B51C-2A32E70D9B61}" srcOrd="3" destOrd="0" presId="urn:microsoft.com/office/officeart/2018/5/layout/IconCircleLabelList"/>
    <dgm:cxn modelId="{318E8D61-2525-4513-B6B7-FAB9EE2DA945}" type="presParOf" srcId="{A0C80130-5FA8-4903-94C9-AB018D8B52B7}" destId="{39168BB8-5D94-429B-8F0E-72E89BAFE117}" srcOrd="4" destOrd="0" presId="urn:microsoft.com/office/officeart/2018/5/layout/IconCircleLabelList"/>
    <dgm:cxn modelId="{DBE82DCF-BF0D-4957-96A4-29BFB785231F}" type="presParOf" srcId="{39168BB8-5D94-429B-8F0E-72E89BAFE117}" destId="{8C86E4D2-062F-43E4-91D9-16B9F7D8CAF2}" srcOrd="0" destOrd="0" presId="urn:microsoft.com/office/officeart/2018/5/layout/IconCircleLabelList"/>
    <dgm:cxn modelId="{49D3D175-D43A-425F-BCCE-DFFE6409E182}" type="presParOf" srcId="{39168BB8-5D94-429B-8F0E-72E89BAFE117}" destId="{D85463FC-F9B1-4F8D-9670-5E5CBE5D7AA3}" srcOrd="1" destOrd="0" presId="urn:microsoft.com/office/officeart/2018/5/layout/IconCircleLabelList"/>
    <dgm:cxn modelId="{B21D70E1-B230-40F7-9174-925C79B41682}" type="presParOf" srcId="{39168BB8-5D94-429B-8F0E-72E89BAFE117}" destId="{7E1239C2-16C0-4147-A9CA-E5EBD7882D8F}" srcOrd="2" destOrd="0" presId="urn:microsoft.com/office/officeart/2018/5/layout/IconCircleLabelList"/>
    <dgm:cxn modelId="{660FFAC5-E4B7-482D-BED5-BCBDB637AECA}" type="presParOf" srcId="{39168BB8-5D94-429B-8F0E-72E89BAFE117}" destId="{4270D87B-1B55-441A-9210-35482CDD727A}" srcOrd="3" destOrd="0" presId="urn:microsoft.com/office/officeart/2018/5/layout/IconCircleLabelList"/>
    <dgm:cxn modelId="{90CE935B-3196-4913-8AD2-90E79F0E9A44}" type="presParOf" srcId="{A0C80130-5FA8-4903-94C9-AB018D8B52B7}" destId="{CD48BA42-F9E5-46F3-9121-FA6442D7411B}" srcOrd="5" destOrd="0" presId="urn:microsoft.com/office/officeart/2018/5/layout/IconCircleLabelList"/>
    <dgm:cxn modelId="{B8347FF9-267B-4C0C-BA2E-51EBDC474A61}" type="presParOf" srcId="{A0C80130-5FA8-4903-94C9-AB018D8B52B7}" destId="{E5655912-DB78-4C5B-A3B6-FB4B28B8A040}" srcOrd="6" destOrd="0" presId="urn:microsoft.com/office/officeart/2018/5/layout/IconCircleLabelList"/>
    <dgm:cxn modelId="{BAE80878-8018-40F9-8259-DDC46DE2C4DC}" type="presParOf" srcId="{E5655912-DB78-4C5B-A3B6-FB4B28B8A040}" destId="{3AF1167A-6A3B-4A21-B271-2D3E47E40D8E}" srcOrd="0" destOrd="0" presId="urn:microsoft.com/office/officeart/2018/5/layout/IconCircleLabelList"/>
    <dgm:cxn modelId="{DD1DF0ED-BFA5-49CA-845D-7B0A69955453}" type="presParOf" srcId="{E5655912-DB78-4C5B-A3B6-FB4B28B8A040}" destId="{630F1373-311A-46C5-A8F3-F687759AA95B}" srcOrd="1" destOrd="0" presId="urn:microsoft.com/office/officeart/2018/5/layout/IconCircleLabelList"/>
    <dgm:cxn modelId="{5108B507-58AD-46F5-BC32-53C0017471DD}" type="presParOf" srcId="{E5655912-DB78-4C5B-A3B6-FB4B28B8A040}" destId="{73333C7D-0F91-4946-8905-B4D56DE1AA3F}" srcOrd="2" destOrd="0" presId="urn:microsoft.com/office/officeart/2018/5/layout/IconCircleLabelList"/>
    <dgm:cxn modelId="{EB7F62CA-522D-4700-A2E5-59D9F8551570}" type="presParOf" srcId="{E5655912-DB78-4C5B-A3B6-FB4B28B8A040}" destId="{7DD0F226-3D97-41B4-8E8D-763D4E5199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5D3AD-B587-4293-9143-38FE66554F36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0593-0496-4945-849E-9E020FF187E2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5772-9D03-409C-8AFF-33940B625185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600" kern="1200" dirty="0"/>
            <a:t>로그인 기능</a:t>
          </a:r>
          <a:endParaRPr lang="en-US" sz="1600" kern="1200" dirty="0"/>
        </a:p>
      </dsp:txBody>
      <dsp:txXfrm>
        <a:off x="658546" y="1924062"/>
        <a:ext cx="2389200" cy="720000"/>
      </dsp:txXfrm>
    </dsp:sp>
    <dsp:sp modelId="{DF5D9C88-9E64-45EA-A101-5BC304DF725E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E22DF-D076-4507-9732-A9A6EC9A0F46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ED53-9497-44CF-B157-297DA31E03AE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600" kern="1200" dirty="0"/>
            <a:t>본인인증 기능</a:t>
          </a:r>
          <a:endParaRPr lang="en-US" sz="1600" kern="1200" dirty="0"/>
        </a:p>
      </dsp:txBody>
      <dsp:txXfrm>
        <a:off x="3465857" y="1924062"/>
        <a:ext cx="2389200" cy="720000"/>
      </dsp:txXfrm>
    </dsp:sp>
    <dsp:sp modelId="{8C86E4D2-062F-43E4-91D9-16B9F7D8CAF2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463FC-F9B1-4F8D-9670-5E5CBE5D7AA3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0D87B-1B55-441A-9210-35482CDD727A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600" kern="1200" dirty="0"/>
            <a:t>조건에 따른</a:t>
          </a:r>
          <a:r>
            <a:rPr lang="ko-KR" sz="1600" kern="1200" dirty="0"/>
            <a:t> 모집 공고</a:t>
          </a:r>
          <a:r>
            <a:rPr lang="en-US" altLang="ko-KR" sz="1600" kern="1200" dirty="0"/>
            <a:t> </a:t>
          </a:r>
          <a:r>
            <a:rPr lang="ko-KR" altLang="en-US" sz="1600" kern="1200" dirty="0"/>
            <a:t>분류</a:t>
          </a:r>
          <a:endParaRPr lang="en-US" sz="1600" kern="1200" dirty="0"/>
        </a:p>
      </dsp:txBody>
      <dsp:txXfrm>
        <a:off x="658546" y="5152723"/>
        <a:ext cx="2389200" cy="720000"/>
      </dsp:txXfrm>
    </dsp:sp>
    <dsp:sp modelId="{3AF1167A-6A3B-4A21-B271-2D3E47E40D8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F1373-311A-46C5-A8F3-F687759AA95B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0F226-3D97-41B4-8E8D-763D4E519902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600" kern="1200" dirty="0"/>
            <a:t>익명</a:t>
          </a:r>
          <a:endParaRPr lang="en-US" sz="1600" kern="1200" dirty="0"/>
        </a:p>
      </dsp:txBody>
      <dsp:txXfrm>
        <a:off x="3465857" y="5152723"/>
        <a:ext cx="23892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A6F8E-6907-493F-A8A8-B421DD96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E7521-B734-4057-AFC2-F76246BD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4D9AD-AB2D-454F-816C-10E9C1E4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BF037-D306-48AF-A7F0-05239A37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FB4B4-24A0-4962-88F9-0053ECA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7548-789F-4572-9680-F026A96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2E293-4445-4BFC-9400-86699AD8B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1F97-2FA0-432F-8074-547A2556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E76CA-48BF-409C-B4AE-DB14F2D7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26466-2F5C-439F-8CE5-14D0316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9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2D522C-EF88-4B67-904D-29D82EEE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C22CC-86B9-453A-8E63-45D9118F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AAC91-5326-49DE-8131-5CF41CE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6A246-E89B-4F17-AB70-3F460D1E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FA1C0-220D-4138-AA11-BF23206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080AE-1AAA-47C8-A972-DFF5A194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8D9FC-9CCC-4DC5-86D5-803D28E7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2A777-8E9E-492B-AB58-E94F04BA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5EBF4-A093-4ED3-83F4-4AABFA80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8A3D8-B48B-4AE8-98C5-B34E1CCF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7C9B-669A-40AD-88B0-3C23D60A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A1847-0674-4A79-B4BC-6871C0B7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DD5B5-18DB-487A-BBA7-50E7260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CD1F0-0344-400A-A0D7-95B1866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5FF1D-4F0B-4C78-AEC4-8CC62536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5C26-88C6-4CBE-A8F4-1253A6B1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E1EE3-82DF-4DCC-9A03-2DD23F0DA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B59B3-1E59-4B2A-9064-F4106840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04A43-DF67-4F6D-80BA-F5933DD7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DE30A-B731-4F20-BBD8-BE9BE7BB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75D95-6A91-47B5-A725-0E4C1333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54F0-C428-4647-A216-D2249F0D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1C218-E96A-4618-8A10-9A7CF3C5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2CF41-5C2F-4C23-9865-685039C2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984A9A-80FC-42FE-8EA1-A73C02A47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7725F-3D2F-4DFF-B42E-E8FA5843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12BBA-898F-4545-B40C-DDBC3182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A03790-3746-4240-B0F3-426DDB3D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73EB98-F8C7-4ADA-84A6-D913F2D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00269-4BE8-42A7-9A79-A2CC0B5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D69AD1-B14F-4352-9A52-236EFAC5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A7828D-8D9C-4438-9C4A-8080968B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AEDB7-29CF-41B7-8896-5D98F0B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534E-96E9-48D8-A89C-2BA7CC29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6F9AE-EFAB-448E-9770-5A0B88CC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24F11-F2A1-4FFF-AF22-F5586E34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EADE-16D2-45E1-862D-2BFD6781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D9F4A-EAE7-41A1-B2FE-74690ECD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C196F-C546-48F9-9F06-9B0FEF04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B4D2F-72FF-42DF-8967-23B398B3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29EC3-0839-4245-8DE3-441F8791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0A074-9DB9-4CAD-9B08-3DECDEB8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240D1-CC84-4686-B5A0-EBEF3EF2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DB16BD-0218-4D90-B1B8-B96A8A82A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93C35-A0D4-41F4-B209-9499A609D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1FE4-CF5F-4E03-8C1D-DF07F05B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1B7AB-A85C-4FCB-A211-26AA097F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82769-79EB-42C8-AE72-911CF92E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88F1B-419F-4D0A-B5F2-4BED38DF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6D4F6-9593-4573-A2DE-36D94354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89F7F-BA8D-4A62-998D-DA8AF6747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B0EB-0C37-4F0D-B3BA-8EF2FA07647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71367-F6DC-4921-9540-0D827343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B0006-E48B-4FD2-BB89-15465242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4F80-F4D9-4776-9F60-7DBEA5564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7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25715B21-025E-4B28-BF12-5A026CEE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/>
              <a:t>B411040 </a:t>
            </a:r>
            <a:r>
              <a:rPr lang="ko-KR" altLang="en-US" sz="1800"/>
              <a:t>김영실</a:t>
            </a:r>
            <a:endParaRPr lang="en-US" altLang="ko-KR" sz="1800"/>
          </a:p>
          <a:p>
            <a:r>
              <a:rPr lang="en-US" altLang="ko-KR" sz="1800"/>
              <a:t>B611132 </a:t>
            </a:r>
            <a:r>
              <a:rPr lang="ko-KR" altLang="en-US" sz="1800"/>
              <a:t>윤지원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9EC49-53F6-4265-AA21-AB8A4817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chemeClr val="bg2"/>
                </a:solidFill>
              </a:rPr>
              <a:t>객원 구하는 웹 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2205416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orchestraì ëí ì´ë¯¸ì§ ê²ìê²°ê³¼">
            <a:extLst>
              <a:ext uri="{FF2B5EF4-FFF2-40B4-BE49-F238E27FC236}">
                <a16:creationId xmlns:a16="http://schemas.microsoft.com/office/drawing/2014/main" id="{710381AE-B7AD-479A-A044-11931AE91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" b="100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CA7FFD-8C4D-4E75-8F64-89FC6BEB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계기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72C08-9FAD-4B6B-B196-8A6C9B48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구현하고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싶은 기능</a:t>
            </a:r>
          </a:p>
        </p:txBody>
      </p: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5FFBF10B-0000-477C-88FF-FB0BE23E1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0590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90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ê°ë°ìì ëí ì´ë¯¸ì§ ê²ìê²°ê³¼">
            <a:extLst>
              <a:ext uri="{FF2B5EF4-FFF2-40B4-BE49-F238E27FC236}">
                <a16:creationId xmlns:a16="http://schemas.microsoft.com/office/drawing/2014/main" id="{6DA83253-ED10-46B3-95AE-45E04CB5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b="958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7570A1-4503-4BA7-ABF5-1387A73A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dirty="0">
                <a:solidFill>
                  <a:srgbClr val="FFFFFF"/>
                </a:solidFill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0A7F0-4F39-4C93-A8DE-A5AE35DB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dirty="0">
                <a:solidFill>
                  <a:srgbClr val="FFFFFF"/>
                </a:solidFill>
              </a:rPr>
              <a:t>DB </a:t>
            </a:r>
            <a:r>
              <a:rPr lang="ko-KR" altLang="en-US" sz="2400" dirty="0">
                <a:solidFill>
                  <a:srgbClr val="FFFFFF"/>
                </a:solidFill>
              </a:rPr>
              <a:t>설계부터 서버 설정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서버 개발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클라이언트 개발까지 처음부터 끝까지 하나의 서비스를 완벽하게 만들어보는 것</a:t>
            </a:r>
          </a:p>
        </p:txBody>
      </p:sp>
    </p:spTree>
    <p:extLst>
      <p:ext uri="{BB962C8B-B14F-4D97-AF65-F5344CB8AC3E}">
        <p14:creationId xmlns:p14="http://schemas.microsoft.com/office/powerpoint/2010/main" val="4122947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4">
            <a:extLst>
              <a:ext uri="{FF2B5EF4-FFF2-40B4-BE49-F238E27FC236}">
                <a16:creationId xmlns:a16="http://schemas.microsoft.com/office/drawing/2014/main" id="{DD86A444-C617-47E4-978A-A911AA712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7" b="7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0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9E28BA-C30B-4FE4-B9CB-9412ACC3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F13B2-F27F-4D94-9D6D-7B595698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2400" dirty="0"/>
              <a:t>웹페이지를 만들기위해 사용하는 언어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Html,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javascript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웹페이지를 동적으로 만들어주는 언어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jsp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적절한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를 찾아주고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에 데이터를 넣어주는 서버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서버가 하는 일을 도와주는 프레임워크 스프링</a:t>
            </a:r>
            <a:r>
              <a:rPr lang="en-US" altLang="ko-KR" sz="2400" dirty="0"/>
              <a:t>(</a:t>
            </a:r>
            <a:r>
              <a:rPr lang="ko-KR" altLang="en-US" sz="2400" dirty="0"/>
              <a:t>자바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클라이언트와 서버가 통신하기 위해 사용되는 클래스가 </a:t>
            </a:r>
            <a:r>
              <a:rPr lang="ko-KR" altLang="en-US" sz="2400" dirty="0" err="1"/>
              <a:t>서블릿</a:t>
            </a:r>
            <a:r>
              <a:rPr lang="en-US" altLang="ko-KR" sz="2400" dirty="0"/>
              <a:t>(</a:t>
            </a:r>
            <a:r>
              <a:rPr lang="ko-KR" altLang="en-US" sz="2400" dirty="0"/>
              <a:t>자바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DB</a:t>
            </a:r>
            <a:r>
              <a:rPr lang="ko-KR" altLang="en-US" sz="2400" dirty="0"/>
              <a:t>언어는 오라클</a:t>
            </a:r>
            <a:endParaRPr lang="en-US" altLang="ko-KR" sz="2400" dirty="0"/>
          </a:p>
        </p:txBody>
      </p:sp>
      <p:pic>
        <p:nvPicPr>
          <p:cNvPr id="2052" name="Picture 4" descr="ì¹íì´ì§ ê°ë° í´ì ëí ì´ë¯¸ì§ ê²ìê²°ê³¼">
            <a:extLst>
              <a:ext uri="{FF2B5EF4-FFF2-40B4-BE49-F238E27FC236}">
                <a16:creationId xmlns:a16="http://schemas.microsoft.com/office/drawing/2014/main" id="{5F66BA5F-BD32-4852-B053-EA3D164F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96" y="306909"/>
            <a:ext cx="342471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ml css javascript phpì ëí ì´ë¯¸ì§ ê²ìê²°ê³¼">
            <a:extLst>
              <a:ext uri="{FF2B5EF4-FFF2-40B4-BE49-F238E27FC236}">
                <a16:creationId xmlns:a16="http://schemas.microsoft.com/office/drawing/2014/main" id="{42C2AC39-ABCE-4AEE-8D40-9B12ECE32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91"/>
          <a:stretch/>
        </p:blipFill>
        <p:spPr bwMode="auto">
          <a:xfrm>
            <a:off x="7984548" y="2828925"/>
            <a:ext cx="3732416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1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557F-1A64-4970-ADFE-96C03AA2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262567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추천알고리즘</a:t>
            </a:r>
            <a:r>
              <a:rPr lang="en-US" altLang="ko-KR" sz="3200" dirty="0"/>
              <a:t>(Recommender Algorithm) : </a:t>
            </a:r>
            <a:br>
              <a:rPr lang="en-US" altLang="ko-KR" sz="3200" dirty="0"/>
            </a:br>
            <a:r>
              <a:rPr lang="ko-KR" altLang="en-US" sz="3200" dirty="0"/>
              <a:t>어떤 아이템에 대한 사용자의 선호도를 바탕으로 예측하여 다른 아이템을 알려주는 방법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C1C9F-EA65-4A51-AE6D-ACB6BEF6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3969932"/>
            <a:ext cx="5314543" cy="24598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Machine learning</a:t>
            </a:r>
            <a:br>
              <a:rPr lang="en-US" altLang="ko-KR" sz="3200" dirty="0"/>
            </a:br>
            <a:r>
              <a:rPr lang="en-US" altLang="ko-KR" sz="3200" dirty="0"/>
              <a:t>: </a:t>
            </a:r>
            <a:r>
              <a:rPr lang="ko-KR" altLang="en-US" sz="3200" dirty="0"/>
              <a:t>컴퓨터에 명시적으로 프로그래밍하지 않고 학습할 수 있는 능력을 부여하는 것</a:t>
            </a:r>
          </a:p>
          <a:p>
            <a:endParaRPr lang="ko-KR" alt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8EF96-B80A-4E85-A27E-706EB931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" r="188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82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C4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327862-1DE8-404F-9008-DD7A5099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rgbClr val="FFFFFF"/>
                </a:solidFill>
              </a:rPr>
              <a:t>협업필터링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Collaborative Filtering(CF)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 descr="ì¶ì²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05832D5C-FADC-48B9-A7F3-5BCEFE72A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" b="3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46C56-7017-4001-927A-65012485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나와 유사한 연주자가 열람한 공고를 추천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연주자가 열람한 조건과 유사한 채용공고를 자동으로 추천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9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ABB5BE-78A4-4B8D-AB5A-A8D148B9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bg2"/>
                </a:solidFill>
              </a:rPr>
              <a:t>감사합니다</a:t>
            </a:r>
            <a:r>
              <a:rPr lang="en-US" altLang="ko-KR" sz="4000" dirty="0">
                <a:solidFill>
                  <a:schemeClr val="bg2"/>
                </a:solidFill>
              </a:rPr>
              <a:t>.</a:t>
            </a:r>
            <a:endParaRPr lang="en-US" altLang="ko-KR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객원 구하는 웹 서비스 개발</vt:lpstr>
      <vt:lpstr>계기</vt:lpstr>
      <vt:lpstr>구현하고  싶은 기능</vt:lpstr>
      <vt:lpstr>목표</vt:lpstr>
      <vt:lpstr>PowerPoint 프레젠테이션</vt:lpstr>
      <vt:lpstr>개발환경</vt:lpstr>
      <vt:lpstr>추천알고리즘(Recommender Algorithm) :  어떤 아이템에 대한 사용자의 선호도를 바탕으로 예측하여 다른 아이템을 알려주는 방법 </vt:lpstr>
      <vt:lpstr>협업필터링 Collaborative Filtering(CF)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객원 구하는 웹페이지 만들기</dc:title>
  <dc:creator>a</dc:creator>
  <cp:lastModifiedBy>a</cp:lastModifiedBy>
  <cp:revision>3</cp:revision>
  <dcterms:created xsi:type="dcterms:W3CDTF">2019-03-19T08:29:22Z</dcterms:created>
  <dcterms:modified xsi:type="dcterms:W3CDTF">2019-03-25T12:25:35Z</dcterms:modified>
</cp:coreProperties>
</file>