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71" r:id="rId5"/>
    <p:sldId id="265" r:id="rId6"/>
    <p:sldId id="257" r:id="rId7"/>
    <p:sldId id="264" r:id="rId8"/>
    <p:sldId id="259" r:id="rId9"/>
    <p:sldId id="268" r:id="rId10"/>
    <p:sldId id="270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57" d="100"/>
          <a:sy n="57" d="100"/>
        </p:scale>
        <p:origin x="81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Sheet1!$D$2:$D$10</c:f>
              <c:numCache>
                <c:formatCode>m/d/yyyy</c:formatCode>
                <c:ptCount val="9"/>
                <c:pt idx="0">
                  <c:v>43534</c:v>
                </c:pt>
                <c:pt idx="1">
                  <c:v>43534</c:v>
                </c:pt>
                <c:pt idx="2">
                  <c:v>43553</c:v>
                </c:pt>
                <c:pt idx="3">
                  <c:v>43556</c:v>
                </c:pt>
                <c:pt idx="4">
                  <c:v>43572</c:v>
                </c:pt>
                <c:pt idx="5">
                  <c:v>43601</c:v>
                </c:pt>
                <c:pt idx="6">
                  <c:v>43630</c:v>
                </c:pt>
                <c:pt idx="7">
                  <c:v>43709</c:v>
                </c:pt>
                <c:pt idx="8">
                  <c:v>43770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D-48C5-A757-9E641D85D9C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78</c:v>
                </c:pt>
                <c:pt idx="7">
                  <c:v>62</c:v>
                </c:pt>
                <c:pt idx="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D-48C5-A757-9E641D85D9C7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Sheet1!$F$2:$F$10</c:f>
              <c:numCache>
                <c:formatCode>m/d/yyyy</c:formatCode>
                <c:ptCount val="9"/>
                <c:pt idx="0">
                  <c:v>43563</c:v>
                </c:pt>
                <c:pt idx="1">
                  <c:v>43553</c:v>
                </c:pt>
                <c:pt idx="2">
                  <c:v>43572</c:v>
                </c:pt>
                <c:pt idx="3">
                  <c:v>43585</c:v>
                </c:pt>
                <c:pt idx="4">
                  <c:v>43601</c:v>
                </c:pt>
                <c:pt idx="5">
                  <c:v>43630</c:v>
                </c:pt>
                <c:pt idx="6">
                  <c:v>43707</c:v>
                </c:pt>
                <c:pt idx="7">
                  <c:v>43770</c:v>
                </c:pt>
                <c:pt idx="8">
                  <c:v>43799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D-48C5-A757-9E641D85D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8243296"/>
        <c:axId val="458243624"/>
      </c:barChart>
      <c:catAx>
        <c:axId val="458243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243624"/>
        <c:crosses val="autoZero"/>
        <c:auto val="1"/>
        <c:lblAlgn val="ctr"/>
        <c:lblOffset val="100"/>
        <c:noMultiLvlLbl val="0"/>
      </c:catAx>
      <c:valAx>
        <c:axId val="458243624"/>
        <c:scaling>
          <c:orientation val="minMax"/>
          <c:max val="43814"/>
          <c:min val="4350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24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6T17:06:13.62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AD879-6477-4B1A-9E91-DAB7328FABE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F76D34-BED3-47F0-A7E6-0A3E014B1BE6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로그인 기능</a:t>
          </a:r>
          <a:endParaRPr lang="en-US"/>
        </a:p>
      </dgm:t>
    </dgm:pt>
    <dgm:pt modelId="{2A0C9A7F-C554-4F69-B75E-76661A950DFA}" type="parTrans" cxnId="{0EB62256-60E3-4C0A-B1FB-FC668C897169}">
      <dgm:prSet/>
      <dgm:spPr/>
      <dgm:t>
        <a:bodyPr/>
        <a:lstStyle/>
        <a:p>
          <a:endParaRPr lang="en-US"/>
        </a:p>
      </dgm:t>
    </dgm:pt>
    <dgm:pt modelId="{4B9B46D2-557A-457D-971A-DFDE067FE25B}" type="sibTrans" cxnId="{0EB62256-60E3-4C0A-B1FB-FC668C897169}">
      <dgm:prSet/>
      <dgm:spPr/>
      <dgm:t>
        <a:bodyPr/>
        <a:lstStyle/>
        <a:p>
          <a:endParaRPr lang="en-US"/>
        </a:p>
      </dgm:t>
    </dgm:pt>
    <dgm:pt modelId="{60AAE949-78C7-46B3-9D57-A378C339B98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본인인증 기능</a:t>
          </a:r>
          <a:endParaRPr lang="en-US"/>
        </a:p>
      </dgm:t>
    </dgm:pt>
    <dgm:pt modelId="{A44CF230-6E82-4CBE-B9BA-A402E8205AB2}" type="parTrans" cxnId="{013749B0-79F3-450F-BED3-2B042702780E}">
      <dgm:prSet/>
      <dgm:spPr/>
      <dgm:t>
        <a:bodyPr/>
        <a:lstStyle/>
        <a:p>
          <a:endParaRPr lang="en-US"/>
        </a:p>
      </dgm:t>
    </dgm:pt>
    <dgm:pt modelId="{7B17819D-F4AA-4990-90E0-A26F5A869D86}" type="sibTrans" cxnId="{013749B0-79F3-450F-BED3-2B042702780E}">
      <dgm:prSet/>
      <dgm:spPr/>
      <dgm:t>
        <a:bodyPr/>
        <a:lstStyle/>
        <a:p>
          <a:endParaRPr lang="en-US"/>
        </a:p>
      </dgm:t>
    </dgm:pt>
    <dgm:pt modelId="{1A0955E8-1857-4F64-A992-BFD6E6B1EAF5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조건에 따른</a:t>
          </a:r>
          <a:r>
            <a:rPr lang="ko-KR" dirty="0"/>
            <a:t> </a:t>
          </a:r>
          <a:r>
            <a:rPr lang="ko-KR" altLang="en-US" dirty="0"/>
            <a:t>연주자 분류</a:t>
          </a:r>
          <a:endParaRPr lang="en-US" dirty="0"/>
        </a:p>
      </dgm:t>
    </dgm:pt>
    <dgm:pt modelId="{56823C74-B11E-4CE0-B64D-90FC9BE2CF16}" type="parTrans" cxnId="{1A89CC4D-13C4-445A-AD12-A6BFC0C3A7C4}">
      <dgm:prSet/>
      <dgm:spPr/>
      <dgm:t>
        <a:bodyPr/>
        <a:lstStyle/>
        <a:p>
          <a:endParaRPr lang="en-US"/>
        </a:p>
      </dgm:t>
    </dgm:pt>
    <dgm:pt modelId="{33B32C41-08AB-4A51-AD2F-D107C1AA82D9}" type="sibTrans" cxnId="{1A89CC4D-13C4-445A-AD12-A6BFC0C3A7C4}">
      <dgm:prSet/>
      <dgm:spPr/>
      <dgm:t>
        <a:bodyPr/>
        <a:lstStyle/>
        <a:p>
          <a:endParaRPr lang="en-US"/>
        </a:p>
      </dgm:t>
    </dgm:pt>
    <dgm:pt modelId="{8432C83C-99B3-4193-8738-BFEC02079D3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익명</a:t>
          </a:r>
          <a:endParaRPr lang="en-US"/>
        </a:p>
      </dgm:t>
    </dgm:pt>
    <dgm:pt modelId="{B973D51E-48C7-4A27-8EE6-7EE505AC8DA7}" type="parTrans" cxnId="{6FB1A5B7-4BB2-49E4-8DF5-D651AE154D9A}">
      <dgm:prSet/>
      <dgm:spPr/>
      <dgm:t>
        <a:bodyPr/>
        <a:lstStyle/>
        <a:p>
          <a:pPr latinLnBrk="1"/>
          <a:endParaRPr lang="ko-KR" altLang="en-US"/>
        </a:p>
      </dgm:t>
    </dgm:pt>
    <dgm:pt modelId="{6AD9EAF1-C9A7-4C69-A13D-2B1D7060DA95}" type="sibTrans" cxnId="{6FB1A5B7-4BB2-49E4-8DF5-D651AE154D9A}">
      <dgm:prSet/>
      <dgm:spPr/>
      <dgm:t>
        <a:bodyPr/>
        <a:lstStyle/>
        <a:p>
          <a:pPr latinLnBrk="1"/>
          <a:endParaRPr lang="ko-KR" altLang="en-US"/>
        </a:p>
      </dgm:t>
    </dgm:pt>
    <dgm:pt modelId="{734C26C0-2193-4683-9673-EC66A665970E}" type="pres">
      <dgm:prSet presAssocID="{A3AAD879-6477-4B1A-9E91-DAB7328FABEC}" presName="root" presStyleCnt="0">
        <dgm:presLayoutVars>
          <dgm:dir/>
          <dgm:resizeHandles val="exact"/>
        </dgm:presLayoutVars>
      </dgm:prSet>
      <dgm:spPr/>
    </dgm:pt>
    <dgm:pt modelId="{D4B050CA-D766-42DC-8F2D-E83644422939}" type="pres">
      <dgm:prSet presAssocID="{68F76D34-BED3-47F0-A7E6-0A3E014B1BE6}" presName="compNode" presStyleCnt="0"/>
      <dgm:spPr/>
    </dgm:pt>
    <dgm:pt modelId="{438A8D49-36A0-4ECE-A0AB-D1E7FBF72201}" type="pres">
      <dgm:prSet presAssocID="{68F76D34-BED3-47F0-A7E6-0A3E014B1B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4A4201F-D11A-4EDA-B900-E64049E55D5D}" type="pres">
      <dgm:prSet presAssocID="{68F76D34-BED3-47F0-A7E6-0A3E014B1BE6}" presName="spaceRect" presStyleCnt="0"/>
      <dgm:spPr/>
    </dgm:pt>
    <dgm:pt modelId="{4206C832-0D61-45E1-B8F6-75BADC7279C2}" type="pres">
      <dgm:prSet presAssocID="{68F76D34-BED3-47F0-A7E6-0A3E014B1BE6}" presName="textRect" presStyleLbl="revTx" presStyleIdx="0" presStyleCnt="4">
        <dgm:presLayoutVars>
          <dgm:chMax val="1"/>
          <dgm:chPref val="1"/>
        </dgm:presLayoutVars>
      </dgm:prSet>
      <dgm:spPr/>
    </dgm:pt>
    <dgm:pt modelId="{B4FBD6D9-7F00-4940-94C1-F97B168C0686}" type="pres">
      <dgm:prSet presAssocID="{4B9B46D2-557A-457D-971A-DFDE067FE25B}" presName="sibTrans" presStyleCnt="0"/>
      <dgm:spPr/>
    </dgm:pt>
    <dgm:pt modelId="{8C6B2B88-2ABB-4C57-9F4E-D6B8C66F49D5}" type="pres">
      <dgm:prSet presAssocID="{60AAE949-78C7-46B3-9D57-A378C339B980}" presName="compNode" presStyleCnt="0"/>
      <dgm:spPr/>
    </dgm:pt>
    <dgm:pt modelId="{45F9F10F-D276-4757-BE14-1DC94903CE37}" type="pres">
      <dgm:prSet presAssocID="{60AAE949-78C7-46B3-9D57-A378C339B9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558C616-28AE-4997-ACD1-A300833190B2}" type="pres">
      <dgm:prSet presAssocID="{60AAE949-78C7-46B3-9D57-A378C339B980}" presName="spaceRect" presStyleCnt="0"/>
      <dgm:spPr/>
    </dgm:pt>
    <dgm:pt modelId="{C42D0795-6AD8-4015-B76E-2B15DFE68DCA}" type="pres">
      <dgm:prSet presAssocID="{60AAE949-78C7-46B3-9D57-A378C339B980}" presName="textRect" presStyleLbl="revTx" presStyleIdx="1" presStyleCnt="4">
        <dgm:presLayoutVars>
          <dgm:chMax val="1"/>
          <dgm:chPref val="1"/>
        </dgm:presLayoutVars>
      </dgm:prSet>
      <dgm:spPr/>
    </dgm:pt>
    <dgm:pt modelId="{71B9CA0A-49AC-47AD-B037-7E778AD7BAB0}" type="pres">
      <dgm:prSet presAssocID="{7B17819D-F4AA-4990-90E0-A26F5A869D86}" presName="sibTrans" presStyleCnt="0"/>
      <dgm:spPr/>
    </dgm:pt>
    <dgm:pt modelId="{7C20A45B-99D7-42B9-868F-67F3D86AD538}" type="pres">
      <dgm:prSet presAssocID="{1A0955E8-1857-4F64-A992-BFD6E6B1EAF5}" presName="compNode" presStyleCnt="0"/>
      <dgm:spPr/>
    </dgm:pt>
    <dgm:pt modelId="{581AC592-CB1E-484F-83CE-C27AAE173B3D}" type="pres">
      <dgm:prSet presAssocID="{1A0955E8-1857-4F64-A992-BFD6E6B1EA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3D4E536-926B-459F-8745-9F288E9C44DB}" type="pres">
      <dgm:prSet presAssocID="{1A0955E8-1857-4F64-A992-BFD6E6B1EAF5}" presName="spaceRect" presStyleCnt="0"/>
      <dgm:spPr/>
    </dgm:pt>
    <dgm:pt modelId="{670DC5DF-5954-4EE1-8B43-FBAE79492B8E}" type="pres">
      <dgm:prSet presAssocID="{1A0955E8-1857-4F64-A992-BFD6E6B1EAF5}" presName="textRect" presStyleLbl="revTx" presStyleIdx="2" presStyleCnt="4">
        <dgm:presLayoutVars>
          <dgm:chMax val="1"/>
          <dgm:chPref val="1"/>
        </dgm:presLayoutVars>
      </dgm:prSet>
      <dgm:spPr/>
    </dgm:pt>
    <dgm:pt modelId="{32416A88-2257-4326-A060-A061792C0C43}" type="pres">
      <dgm:prSet presAssocID="{33B32C41-08AB-4A51-AD2F-D107C1AA82D9}" presName="sibTrans" presStyleCnt="0"/>
      <dgm:spPr/>
    </dgm:pt>
    <dgm:pt modelId="{1A00BA4A-CC46-400A-AD0F-AAB93D255C51}" type="pres">
      <dgm:prSet presAssocID="{8432C83C-99B3-4193-8738-BFEC02079D32}" presName="compNode" presStyleCnt="0"/>
      <dgm:spPr/>
    </dgm:pt>
    <dgm:pt modelId="{64F74856-ACA5-44B6-A984-34755BE81C14}" type="pres">
      <dgm:prSet presAssocID="{8432C83C-99B3-4193-8738-BFEC02079D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FD87C3C9-34C7-47CB-BC7D-30552E02CB7C}" type="pres">
      <dgm:prSet presAssocID="{8432C83C-99B3-4193-8738-BFEC02079D32}" presName="spaceRect" presStyleCnt="0"/>
      <dgm:spPr/>
    </dgm:pt>
    <dgm:pt modelId="{B729206C-1C84-43D6-914B-61D5B19B9DDC}" type="pres">
      <dgm:prSet presAssocID="{8432C83C-99B3-4193-8738-BFEC02079D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37DC05-C4FC-4DC3-A8C0-A7E2BB2299A3}" type="presOf" srcId="{8432C83C-99B3-4193-8738-BFEC02079D32}" destId="{B729206C-1C84-43D6-914B-61D5B19B9DDC}" srcOrd="0" destOrd="0" presId="urn:microsoft.com/office/officeart/2018/2/layout/IconLabelList"/>
    <dgm:cxn modelId="{90B9BD4C-71D1-4525-A285-135551AB167B}" type="presOf" srcId="{A3AAD879-6477-4B1A-9E91-DAB7328FABEC}" destId="{734C26C0-2193-4683-9673-EC66A665970E}" srcOrd="0" destOrd="0" presId="urn:microsoft.com/office/officeart/2018/2/layout/IconLabelList"/>
    <dgm:cxn modelId="{1A89CC4D-13C4-445A-AD12-A6BFC0C3A7C4}" srcId="{A3AAD879-6477-4B1A-9E91-DAB7328FABEC}" destId="{1A0955E8-1857-4F64-A992-BFD6E6B1EAF5}" srcOrd="2" destOrd="0" parTransId="{56823C74-B11E-4CE0-B64D-90FC9BE2CF16}" sibTransId="{33B32C41-08AB-4A51-AD2F-D107C1AA82D9}"/>
    <dgm:cxn modelId="{8AC84A50-17D8-4C75-BE5F-A27A055F860F}" type="presOf" srcId="{68F76D34-BED3-47F0-A7E6-0A3E014B1BE6}" destId="{4206C832-0D61-45E1-B8F6-75BADC7279C2}" srcOrd="0" destOrd="0" presId="urn:microsoft.com/office/officeart/2018/2/layout/IconLabelList"/>
    <dgm:cxn modelId="{0EB62256-60E3-4C0A-B1FB-FC668C897169}" srcId="{A3AAD879-6477-4B1A-9E91-DAB7328FABEC}" destId="{68F76D34-BED3-47F0-A7E6-0A3E014B1BE6}" srcOrd="0" destOrd="0" parTransId="{2A0C9A7F-C554-4F69-B75E-76661A950DFA}" sibTransId="{4B9B46D2-557A-457D-971A-DFDE067FE25B}"/>
    <dgm:cxn modelId="{013749B0-79F3-450F-BED3-2B042702780E}" srcId="{A3AAD879-6477-4B1A-9E91-DAB7328FABEC}" destId="{60AAE949-78C7-46B3-9D57-A378C339B980}" srcOrd="1" destOrd="0" parTransId="{A44CF230-6E82-4CBE-B9BA-A402E8205AB2}" sibTransId="{7B17819D-F4AA-4990-90E0-A26F5A869D86}"/>
    <dgm:cxn modelId="{6FB1A5B7-4BB2-49E4-8DF5-D651AE154D9A}" srcId="{A3AAD879-6477-4B1A-9E91-DAB7328FABEC}" destId="{8432C83C-99B3-4193-8738-BFEC02079D32}" srcOrd="3" destOrd="0" parTransId="{B973D51E-48C7-4A27-8EE6-7EE505AC8DA7}" sibTransId="{6AD9EAF1-C9A7-4C69-A13D-2B1D7060DA95}"/>
    <dgm:cxn modelId="{A19398D2-4435-4270-BEAF-57F7E4D80B6E}" type="presOf" srcId="{1A0955E8-1857-4F64-A992-BFD6E6B1EAF5}" destId="{670DC5DF-5954-4EE1-8B43-FBAE79492B8E}" srcOrd="0" destOrd="0" presId="urn:microsoft.com/office/officeart/2018/2/layout/IconLabelList"/>
    <dgm:cxn modelId="{A0C673F4-CBAB-4496-BA5D-D70BB1ECE3D6}" type="presOf" srcId="{60AAE949-78C7-46B3-9D57-A378C339B980}" destId="{C42D0795-6AD8-4015-B76E-2B15DFE68DCA}" srcOrd="0" destOrd="0" presId="urn:microsoft.com/office/officeart/2018/2/layout/IconLabelList"/>
    <dgm:cxn modelId="{8CC6CF08-D95E-4523-8E3E-BDD16B8F2073}" type="presParOf" srcId="{734C26C0-2193-4683-9673-EC66A665970E}" destId="{D4B050CA-D766-42DC-8F2D-E83644422939}" srcOrd="0" destOrd="0" presId="urn:microsoft.com/office/officeart/2018/2/layout/IconLabelList"/>
    <dgm:cxn modelId="{33A8EA9F-AC8D-4AB4-ADD0-D654A9910A22}" type="presParOf" srcId="{D4B050CA-D766-42DC-8F2D-E83644422939}" destId="{438A8D49-36A0-4ECE-A0AB-D1E7FBF72201}" srcOrd="0" destOrd="0" presId="urn:microsoft.com/office/officeart/2018/2/layout/IconLabelList"/>
    <dgm:cxn modelId="{86D4A5BC-B9A3-49B3-BEC2-B9EA194838A8}" type="presParOf" srcId="{D4B050CA-D766-42DC-8F2D-E83644422939}" destId="{C4A4201F-D11A-4EDA-B900-E64049E55D5D}" srcOrd="1" destOrd="0" presId="urn:microsoft.com/office/officeart/2018/2/layout/IconLabelList"/>
    <dgm:cxn modelId="{20C5EADD-9092-4EBD-95DC-7F27B349ACA8}" type="presParOf" srcId="{D4B050CA-D766-42DC-8F2D-E83644422939}" destId="{4206C832-0D61-45E1-B8F6-75BADC7279C2}" srcOrd="2" destOrd="0" presId="urn:microsoft.com/office/officeart/2018/2/layout/IconLabelList"/>
    <dgm:cxn modelId="{10A17700-1BE0-4022-9C75-FD2481553740}" type="presParOf" srcId="{734C26C0-2193-4683-9673-EC66A665970E}" destId="{B4FBD6D9-7F00-4940-94C1-F97B168C0686}" srcOrd="1" destOrd="0" presId="urn:microsoft.com/office/officeart/2018/2/layout/IconLabelList"/>
    <dgm:cxn modelId="{C0D10CB4-EAB5-46C8-A3FD-238EC2C0689B}" type="presParOf" srcId="{734C26C0-2193-4683-9673-EC66A665970E}" destId="{8C6B2B88-2ABB-4C57-9F4E-D6B8C66F49D5}" srcOrd="2" destOrd="0" presId="urn:microsoft.com/office/officeart/2018/2/layout/IconLabelList"/>
    <dgm:cxn modelId="{9BF727E0-B15B-4229-B549-373F440A6C34}" type="presParOf" srcId="{8C6B2B88-2ABB-4C57-9F4E-D6B8C66F49D5}" destId="{45F9F10F-D276-4757-BE14-1DC94903CE37}" srcOrd="0" destOrd="0" presId="urn:microsoft.com/office/officeart/2018/2/layout/IconLabelList"/>
    <dgm:cxn modelId="{0A6C94E0-BB85-4E4E-A46B-DDC649DAA1D2}" type="presParOf" srcId="{8C6B2B88-2ABB-4C57-9F4E-D6B8C66F49D5}" destId="{4558C616-28AE-4997-ACD1-A300833190B2}" srcOrd="1" destOrd="0" presId="urn:microsoft.com/office/officeart/2018/2/layout/IconLabelList"/>
    <dgm:cxn modelId="{C4C8BB7C-43F1-47EE-B59A-DDEB07A18172}" type="presParOf" srcId="{8C6B2B88-2ABB-4C57-9F4E-D6B8C66F49D5}" destId="{C42D0795-6AD8-4015-B76E-2B15DFE68DCA}" srcOrd="2" destOrd="0" presId="urn:microsoft.com/office/officeart/2018/2/layout/IconLabelList"/>
    <dgm:cxn modelId="{8360BB8F-B068-4BD8-AFDC-9A35F00522C3}" type="presParOf" srcId="{734C26C0-2193-4683-9673-EC66A665970E}" destId="{71B9CA0A-49AC-47AD-B037-7E778AD7BAB0}" srcOrd="3" destOrd="0" presId="urn:microsoft.com/office/officeart/2018/2/layout/IconLabelList"/>
    <dgm:cxn modelId="{AC95993A-9247-4227-A926-F171459F2AFB}" type="presParOf" srcId="{734C26C0-2193-4683-9673-EC66A665970E}" destId="{7C20A45B-99D7-42B9-868F-67F3D86AD538}" srcOrd="4" destOrd="0" presId="urn:microsoft.com/office/officeart/2018/2/layout/IconLabelList"/>
    <dgm:cxn modelId="{1AEB6D26-B7DA-495E-9F5B-FEE12F7E9CA0}" type="presParOf" srcId="{7C20A45B-99D7-42B9-868F-67F3D86AD538}" destId="{581AC592-CB1E-484F-83CE-C27AAE173B3D}" srcOrd="0" destOrd="0" presId="urn:microsoft.com/office/officeart/2018/2/layout/IconLabelList"/>
    <dgm:cxn modelId="{D550AF16-18D4-4599-BB9B-4237821618BB}" type="presParOf" srcId="{7C20A45B-99D7-42B9-868F-67F3D86AD538}" destId="{73D4E536-926B-459F-8745-9F288E9C44DB}" srcOrd="1" destOrd="0" presId="urn:microsoft.com/office/officeart/2018/2/layout/IconLabelList"/>
    <dgm:cxn modelId="{D2C7CBF2-F923-42ED-99A6-0F0E9BE9FEA9}" type="presParOf" srcId="{7C20A45B-99D7-42B9-868F-67F3D86AD538}" destId="{670DC5DF-5954-4EE1-8B43-FBAE79492B8E}" srcOrd="2" destOrd="0" presId="urn:microsoft.com/office/officeart/2018/2/layout/IconLabelList"/>
    <dgm:cxn modelId="{78ADC733-0981-4DF6-8289-5C09B48549D0}" type="presParOf" srcId="{734C26C0-2193-4683-9673-EC66A665970E}" destId="{32416A88-2257-4326-A060-A061792C0C43}" srcOrd="5" destOrd="0" presId="urn:microsoft.com/office/officeart/2018/2/layout/IconLabelList"/>
    <dgm:cxn modelId="{1087A95B-CDFF-4C64-A299-B2542DC7C6F7}" type="presParOf" srcId="{734C26C0-2193-4683-9673-EC66A665970E}" destId="{1A00BA4A-CC46-400A-AD0F-AAB93D255C51}" srcOrd="6" destOrd="0" presId="urn:microsoft.com/office/officeart/2018/2/layout/IconLabelList"/>
    <dgm:cxn modelId="{447248CB-E05E-4845-A8A2-B4239C77E1E7}" type="presParOf" srcId="{1A00BA4A-CC46-400A-AD0F-AAB93D255C51}" destId="{64F74856-ACA5-44B6-A984-34755BE81C14}" srcOrd="0" destOrd="0" presId="urn:microsoft.com/office/officeart/2018/2/layout/IconLabelList"/>
    <dgm:cxn modelId="{D95C3EEC-6D2B-433F-AFF5-B047CBE5442E}" type="presParOf" srcId="{1A00BA4A-CC46-400A-AD0F-AAB93D255C51}" destId="{FD87C3C9-34C7-47CB-BC7D-30552E02CB7C}" srcOrd="1" destOrd="0" presId="urn:microsoft.com/office/officeart/2018/2/layout/IconLabelList"/>
    <dgm:cxn modelId="{47E6E512-E679-4CF4-898E-821804AB5EBF}" type="presParOf" srcId="{1A00BA4A-CC46-400A-AD0F-AAB93D255C51}" destId="{B729206C-1C84-43D6-914B-61D5B19B9D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A8D49-36A0-4ECE-A0AB-D1E7FBF72201}">
      <dsp:nvSpPr>
        <dsp:cNvPr id="0" name=""/>
        <dsp:cNvSpPr/>
      </dsp:nvSpPr>
      <dsp:spPr>
        <a:xfrm>
          <a:off x="1138979" y="1105027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6C832-0D61-45E1-B8F6-75BADC7279C2}">
      <dsp:nvSpPr>
        <dsp:cNvPr id="0" name=""/>
        <dsp:cNvSpPr/>
      </dsp:nvSpPr>
      <dsp:spPr>
        <a:xfrm>
          <a:off x="569079" y="232946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로그인 기능</a:t>
          </a:r>
          <a:endParaRPr lang="en-US" sz="1600" kern="1200"/>
        </a:p>
      </dsp:txBody>
      <dsp:txXfrm>
        <a:off x="569079" y="2329460"/>
        <a:ext cx="2072362" cy="720000"/>
      </dsp:txXfrm>
    </dsp:sp>
    <dsp:sp modelId="{45F9F10F-D276-4757-BE14-1DC94903CE37}">
      <dsp:nvSpPr>
        <dsp:cNvPr id="0" name=""/>
        <dsp:cNvSpPr/>
      </dsp:nvSpPr>
      <dsp:spPr>
        <a:xfrm>
          <a:off x="3574005" y="1105027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0795-6AD8-4015-B76E-2B15DFE68DCA}">
      <dsp:nvSpPr>
        <dsp:cNvPr id="0" name=""/>
        <dsp:cNvSpPr/>
      </dsp:nvSpPr>
      <dsp:spPr>
        <a:xfrm>
          <a:off x="3004105" y="232946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본인인증 기능</a:t>
          </a:r>
          <a:endParaRPr lang="en-US" sz="1600" kern="1200"/>
        </a:p>
      </dsp:txBody>
      <dsp:txXfrm>
        <a:off x="3004105" y="2329460"/>
        <a:ext cx="2072362" cy="720000"/>
      </dsp:txXfrm>
    </dsp:sp>
    <dsp:sp modelId="{581AC592-CB1E-484F-83CE-C27AAE173B3D}">
      <dsp:nvSpPr>
        <dsp:cNvPr id="0" name=""/>
        <dsp:cNvSpPr/>
      </dsp:nvSpPr>
      <dsp:spPr>
        <a:xfrm>
          <a:off x="6009031" y="1105027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DC5DF-5954-4EE1-8B43-FBAE79492B8E}">
      <dsp:nvSpPr>
        <dsp:cNvPr id="0" name=""/>
        <dsp:cNvSpPr/>
      </dsp:nvSpPr>
      <dsp:spPr>
        <a:xfrm>
          <a:off x="5439131" y="232946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조건에 따른</a:t>
          </a:r>
          <a:r>
            <a:rPr lang="ko-KR" sz="1600" kern="1200" dirty="0"/>
            <a:t> </a:t>
          </a:r>
          <a:r>
            <a:rPr lang="ko-KR" altLang="en-US" sz="1600" kern="1200" dirty="0"/>
            <a:t>연주자 분류</a:t>
          </a:r>
          <a:endParaRPr lang="en-US" sz="1600" kern="1200" dirty="0"/>
        </a:p>
      </dsp:txBody>
      <dsp:txXfrm>
        <a:off x="5439131" y="2329460"/>
        <a:ext cx="2072362" cy="720000"/>
      </dsp:txXfrm>
    </dsp:sp>
    <dsp:sp modelId="{64F74856-ACA5-44B6-A984-34755BE81C14}">
      <dsp:nvSpPr>
        <dsp:cNvPr id="0" name=""/>
        <dsp:cNvSpPr/>
      </dsp:nvSpPr>
      <dsp:spPr>
        <a:xfrm>
          <a:off x="8444057" y="1105027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9206C-1C84-43D6-914B-61D5B19B9DDC}">
      <dsp:nvSpPr>
        <dsp:cNvPr id="0" name=""/>
        <dsp:cNvSpPr/>
      </dsp:nvSpPr>
      <dsp:spPr>
        <a:xfrm>
          <a:off x="7874157" y="232946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/>
            <a:t>익명</a:t>
          </a:r>
          <a:endParaRPr lang="en-US" sz="1600" kern="1200"/>
        </a:p>
      </dsp:txBody>
      <dsp:txXfrm>
        <a:off x="7874157" y="2329460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D6C0B-7DA5-4B93-8771-170DFE4C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5F66B-AD4E-4C13-9D09-95C3275B2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4E563-4492-42E0-8BD6-07B5CAB3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10432-60B5-4087-9DB6-B9B40E01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12F9-FAEC-4B8E-AC50-296CC98C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8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C4C95-B2B9-48D4-A3DE-99E585D2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1A209A-82B2-4C0B-AFF3-1DFDF0BE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D3B11-9895-4A25-AC4E-CC7C26FC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5BCCD-3A9C-4472-8B1A-DE3E68F1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E207D-5A95-4105-935D-B497263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D23F-4C47-43F4-A692-6A0F60DA0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50F43-88C9-4D46-9511-D6351B0FD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7701A-78DC-45C9-B85D-6B3B6635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5FBDB-7F77-4677-82FD-62CF188D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84AB4-08D4-40E2-A405-33D2DA4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E3DC5-DC77-4C1B-B177-5F402012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085C8-6F73-4367-AF20-96B48FCC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C7F5F-4CD8-4CA6-B22F-7FF5E8CF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CEA9E-CA85-4F4C-ABBE-B2D85F12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7550E-06D0-4A88-A070-F7F141E6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3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97A90-4EC2-4C88-BD68-B9B201E0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4B073-EE5F-4574-A0C4-8EAEC42C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5172D-2C92-43D2-BD3D-78B08E51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7D7A8-3B60-4EA5-8D76-632DD3C8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AF718-F873-4BDC-97D0-15AEF6BD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6B7F9-3C2C-4604-A170-766F97D0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4C464-28C8-4BED-8FAE-4E06219A6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B0F8CC-9DE7-44F0-BAD9-482EF39D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5000E-9782-4EF2-B5BE-29059A29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D04DC-308A-4A0E-ADF1-C1FA889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C2093-E680-4497-8AA4-52868504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FA19-8D87-45C2-8EC7-0BFC62E0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A35D2-F297-4CE4-A09F-D85DE9E50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949B5-82E8-4E74-8F46-11915237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4C7910-E747-4880-9B97-2A66A21E0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B4E02D-C4D8-4CC8-90F3-8FBBA2A64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BEA7A-AFB6-4B82-88A1-33E614C9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AEBC52-29CA-4CB5-86A1-DF580FA5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0A3AC5-22E7-46E5-88F0-63AE8688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8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08872-C0E5-48DB-9DAD-53B5CC45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B8E1B-4F6E-41D6-9762-5C3E9924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6FE33-5259-4D0B-9ECF-5A8DC8AC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953997-938B-4C6D-B942-C5CAC980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8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F4C947-DBB3-4EF6-A647-9244A38C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C31864-1820-4A25-8802-DE16B48D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6A276-23CF-4715-AE86-9FCACC68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9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658B7-43E8-48D2-8AD6-F37DFE4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9FE62-DA75-421F-A1E4-4493BF4D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F15BF-AB66-4803-9BD9-80A3BE6E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25D5E-083C-4407-BEC2-FE57E02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1A21B-56DC-4FF1-8E05-69CFE732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04E70-EDF6-44CC-ABDD-534557E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A220-8E1D-4107-87E0-8BF38E1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9DFE62-94E5-451E-B9FE-E2B1AB81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B41B9-180D-4D71-9D01-09331CDB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22892-0AB0-46A4-A7A0-83786821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6A09C-5856-4347-B502-D77C983C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0747A-10ED-4A76-B888-85A616EB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2E66E7-5465-4794-A414-5464F9C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05D5E-0F07-4CC0-B8D0-5AE6805D0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63A50-1195-4EAC-9545-ACCC9D6ED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EFF2-B0CB-4439-B97D-B36956931DE3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C7CE6-3BD4-4ADF-8DC2-7AD6F009D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97C9F-A610-4C8D-BBD8-3139DB27C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7F84B9-2B06-4055-844C-6BAC7E849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dirty="0" err="1"/>
              <a:t>머신러닝을</a:t>
            </a:r>
            <a:r>
              <a:rPr lang="ko-KR" altLang="en-US" sz="5400" dirty="0"/>
              <a:t> 활용한 연주자 매칭 </a:t>
            </a:r>
            <a:br>
              <a:rPr lang="en-US" altLang="ko-KR" sz="5400" dirty="0"/>
            </a:br>
            <a:r>
              <a:rPr lang="ko-KR" altLang="en-US" sz="5400" dirty="0"/>
              <a:t>웹서비스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75CCD-845D-4E9C-A8F6-1CD407EA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/>
              <a:t>B611132 </a:t>
            </a:r>
            <a:r>
              <a:rPr lang="ko-KR" altLang="en-US" sz="2000"/>
              <a:t>윤지원</a:t>
            </a:r>
            <a:endParaRPr lang="en-US" altLang="ko-KR" sz="2000"/>
          </a:p>
          <a:p>
            <a:pPr algn="l"/>
            <a:r>
              <a:rPr lang="en-US" altLang="ko-KR" sz="2000"/>
              <a:t>B411040 </a:t>
            </a:r>
            <a:r>
              <a:rPr lang="ko-KR" altLang="en-US" sz="2000"/>
              <a:t>김영실</a:t>
            </a:r>
          </a:p>
        </p:txBody>
      </p:sp>
    </p:spTree>
    <p:extLst>
      <p:ext uri="{BB962C8B-B14F-4D97-AF65-F5344CB8AC3E}">
        <p14:creationId xmlns:p14="http://schemas.microsoft.com/office/powerpoint/2010/main" val="325199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557F-1A64-4970-ADFE-96C03AA2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2625675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추천알고리즘</a:t>
            </a:r>
            <a:r>
              <a:rPr lang="en-US" altLang="ko-KR" sz="3200" dirty="0"/>
              <a:t>(Recommender Algorithm) : </a:t>
            </a:r>
            <a:br>
              <a:rPr lang="en-US" altLang="ko-KR" sz="3200" dirty="0"/>
            </a:br>
            <a:r>
              <a:rPr lang="ko-KR" altLang="en-US" sz="3200" dirty="0"/>
              <a:t>어떤 아이템에 대한 사용자의 선호도를 바탕으로 예측하여 다른 아이템을 알려주는 방법</a:t>
            </a:r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C1C9F-EA65-4A51-AE6D-ACB6BEF6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3969932"/>
            <a:ext cx="5314543" cy="24598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3200" dirty="0"/>
              <a:t>Machine learning</a:t>
            </a:r>
            <a:br>
              <a:rPr lang="en-US" altLang="ko-KR" sz="3200" dirty="0"/>
            </a:br>
            <a:r>
              <a:rPr lang="en-US" altLang="ko-KR" sz="3200" dirty="0"/>
              <a:t>: </a:t>
            </a:r>
            <a:r>
              <a:rPr lang="ko-KR" altLang="en-US" sz="3200" dirty="0"/>
              <a:t>컴퓨터에 명시적으로 프로그래밍하지 않고 학습할 수 있는 능력을 부여하는 것</a:t>
            </a:r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88EF96-B80A-4E85-A27E-706EB931D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" r="1885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DB7EE-E193-48D8-B509-147C008428B5}"/>
              </a:ext>
            </a:extLst>
          </p:cNvPr>
          <p:cNvSpPr txBox="1"/>
          <p:nvPr/>
        </p:nvSpPr>
        <p:spPr>
          <a:xfrm>
            <a:off x="5967686" y="4463955"/>
            <a:ext cx="6081486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To-Do List</a:t>
            </a:r>
          </a:p>
          <a:p>
            <a:r>
              <a:rPr lang="en-US" altLang="ko-KR" sz="2400" dirty="0" err="1"/>
              <a:t>Softmax</a:t>
            </a:r>
            <a:r>
              <a:rPr lang="ko-KR" altLang="en-US" sz="2400" dirty="0"/>
              <a:t>를 활용해 예측한 관심사를 바탕으로 </a:t>
            </a:r>
            <a:endParaRPr lang="en-US" altLang="ko-KR" sz="2400" dirty="0"/>
          </a:p>
          <a:p>
            <a:r>
              <a:rPr lang="ko-KR" altLang="en-US" sz="2400" dirty="0"/>
              <a:t>연주자가 선호할 가능성이 높은 모집공고를 추천알고리즘을 사용하여 추천</a:t>
            </a:r>
          </a:p>
        </p:txBody>
      </p:sp>
    </p:spTree>
    <p:extLst>
      <p:ext uri="{BB962C8B-B14F-4D97-AF65-F5344CB8AC3E}">
        <p14:creationId xmlns:p14="http://schemas.microsoft.com/office/powerpoint/2010/main" val="303823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7CA24-14F6-4DD8-8015-F4D39DEE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감사합니다</a:t>
            </a:r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477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ê°ë°ìì ëí ì´ë¯¸ì§ ê²ìê²°ê³¼">
            <a:extLst>
              <a:ext uri="{FF2B5EF4-FFF2-40B4-BE49-F238E27FC236}">
                <a16:creationId xmlns:a16="http://schemas.microsoft.com/office/drawing/2014/main" id="{6DA83253-ED10-46B3-95AE-45E04CB5B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3" b="958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E7570A1-4503-4BA7-ABF5-1387A73A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dirty="0">
                <a:solidFill>
                  <a:srgbClr val="FFFFFF"/>
                </a:solidFill>
              </a:rPr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0A7F0-4F39-4C93-A8DE-A5AE35DBA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400" dirty="0">
                <a:solidFill>
                  <a:srgbClr val="FFFFFF"/>
                </a:solidFill>
              </a:rPr>
              <a:t>하나의 서비스를 처음부터 </a:t>
            </a:r>
            <a:r>
              <a:rPr lang="en-US" altLang="ko-KR" sz="2400" dirty="0">
                <a:solidFill>
                  <a:srgbClr val="FFFFFF"/>
                </a:solidFill>
              </a:rPr>
              <a:t>DB</a:t>
            </a:r>
            <a:r>
              <a:rPr lang="ko-KR" altLang="en-US" sz="2400" dirty="0">
                <a:solidFill>
                  <a:srgbClr val="FFFFFF"/>
                </a:solidFill>
              </a:rPr>
              <a:t>설계</a:t>
            </a:r>
            <a:r>
              <a:rPr lang="en-US" altLang="ko-KR" sz="2400" dirty="0">
                <a:solidFill>
                  <a:srgbClr val="FFFFFF"/>
                </a:solidFill>
              </a:rPr>
              <a:t>, </a:t>
            </a:r>
            <a:r>
              <a:rPr lang="ko-KR" altLang="en-US" sz="2400" dirty="0">
                <a:solidFill>
                  <a:srgbClr val="FFFFFF"/>
                </a:solidFill>
              </a:rPr>
              <a:t>서버 구축까지 전부 구현해보고 </a:t>
            </a:r>
            <a:r>
              <a:rPr lang="ko-KR" altLang="en-US" sz="2400" dirty="0" err="1">
                <a:solidFill>
                  <a:srgbClr val="FFFFFF"/>
                </a:solidFill>
              </a:rPr>
              <a:t>딥러닝을</a:t>
            </a:r>
            <a:r>
              <a:rPr lang="ko-KR" altLang="en-US" sz="2400" dirty="0">
                <a:solidFill>
                  <a:srgbClr val="FFFFFF"/>
                </a:solidFill>
              </a:rPr>
              <a:t> 이용하여 추천시스템을 구현하기</a:t>
            </a:r>
          </a:p>
        </p:txBody>
      </p:sp>
    </p:spTree>
    <p:extLst>
      <p:ext uri="{BB962C8B-B14F-4D97-AF65-F5344CB8AC3E}">
        <p14:creationId xmlns:p14="http://schemas.microsoft.com/office/powerpoint/2010/main" val="4122947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272C08-9FAD-4B6B-B196-8A6C9B48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구현하고 싶은 기능</a:t>
            </a:r>
          </a:p>
        </p:txBody>
      </p:sp>
      <p:graphicFrame>
        <p:nvGraphicFramePr>
          <p:cNvPr id="17" name="내용 개체 틀 2">
            <a:extLst>
              <a:ext uri="{FF2B5EF4-FFF2-40B4-BE49-F238E27FC236}">
                <a16:creationId xmlns:a16="http://schemas.microsoft.com/office/drawing/2014/main" id="{5FFBF10B-0000-477C-88FF-FB0BE23E1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65250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907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0DF906-C6FD-4D24-904E-BAEFB5E4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>
                <a:solidFill>
                  <a:srgbClr val="FFFFFF"/>
                </a:solidFill>
              </a:rPr>
              <a:t>유사서비스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2431D1E-FD78-4AA5-A3E9-C4D71198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461506"/>
            <a:ext cx="5455917" cy="39282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170393A-D4FB-4559-8DFF-C2B132B67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891160"/>
            <a:ext cx="5455917" cy="306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046500-9555-47C8-94F6-2598A06C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일정표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20E591B-9FC8-48AB-9EAF-F92BD8AA4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123059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D9F09-E733-4555-927F-1AA39C0D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개발환경설정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33CC3-FD87-4D46-AE5D-37999AC4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altLang="ko-KR" sz="1800" dirty="0"/>
              <a:t>JAVA </a:t>
            </a:r>
            <a:r>
              <a:rPr lang="ko-KR" altLang="en-US" sz="1800" dirty="0"/>
              <a:t> </a:t>
            </a:r>
            <a:r>
              <a:rPr lang="en-US" altLang="ko-KR" sz="1800" dirty="0"/>
              <a:t>JDK8</a:t>
            </a:r>
          </a:p>
          <a:p>
            <a:r>
              <a:rPr lang="ko-KR" altLang="en-US" sz="1800" dirty="0"/>
              <a:t>개발에 사용할 </a:t>
            </a:r>
            <a:r>
              <a:rPr lang="en-US" altLang="ko-KR" sz="1800" dirty="0"/>
              <a:t>IDE(</a:t>
            </a:r>
            <a:r>
              <a:rPr lang="ko-KR" altLang="en-US" sz="1800" dirty="0"/>
              <a:t>통합개발환경</a:t>
            </a:r>
            <a:r>
              <a:rPr lang="en-US" altLang="ko-KR" sz="1800" dirty="0"/>
              <a:t>) – Eclipse</a:t>
            </a:r>
            <a:r>
              <a:rPr lang="ko-KR" altLang="en-US" sz="1800" dirty="0"/>
              <a:t> </a:t>
            </a:r>
            <a:r>
              <a:rPr lang="en-US" altLang="ko-KR" sz="1800" dirty="0"/>
              <a:t>Oxygen</a:t>
            </a:r>
          </a:p>
          <a:p>
            <a:r>
              <a:rPr lang="en-US" altLang="ko-KR" sz="1800" dirty="0"/>
              <a:t>JAVA Spring framework</a:t>
            </a:r>
            <a:r>
              <a:rPr lang="ko-KR" altLang="en-US" sz="1800"/>
              <a:t> </a:t>
            </a:r>
            <a:endParaRPr lang="en-US" altLang="ko-KR" sz="1800" dirty="0"/>
          </a:p>
          <a:p>
            <a:r>
              <a:rPr lang="en-US" altLang="ko-KR" sz="1800" dirty="0"/>
              <a:t>Git –</a:t>
            </a:r>
            <a:r>
              <a:rPr lang="ko-KR" altLang="en-US" sz="1800" dirty="0"/>
              <a:t> </a:t>
            </a:r>
            <a:r>
              <a:rPr lang="en-US" altLang="ko-KR" sz="1800" dirty="0"/>
              <a:t>git</a:t>
            </a:r>
            <a:r>
              <a:rPr lang="ko-KR" altLang="en-US" sz="1800" dirty="0"/>
              <a:t> </a:t>
            </a:r>
            <a:r>
              <a:rPr lang="en-US" altLang="ko-KR" sz="1800" dirty="0"/>
              <a:t>hub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프로젝트에 사용할  </a:t>
            </a:r>
            <a:r>
              <a:rPr lang="en-US" altLang="ko-KR" sz="1800" dirty="0"/>
              <a:t>repository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r>
              <a:rPr lang="en-US" altLang="ko-KR" sz="1800" dirty="0"/>
              <a:t>Apache</a:t>
            </a:r>
            <a:r>
              <a:rPr lang="ko-KR" altLang="en-US" sz="1800" dirty="0"/>
              <a:t> </a:t>
            </a:r>
            <a:r>
              <a:rPr lang="en-US" altLang="ko-KR" sz="1800" dirty="0"/>
              <a:t>Tomcat</a:t>
            </a:r>
            <a:r>
              <a:rPr lang="ko-KR" altLang="en-US" sz="1800" dirty="0"/>
              <a:t> </a:t>
            </a:r>
            <a:r>
              <a:rPr lang="en-US" altLang="ko-KR" sz="1800" dirty="0"/>
              <a:t>version8.5 </a:t>
            </a:r>
          </a:p>
          <a:p>
            <a:r>
              <a:rPr lang="en-US" altLang="ko-KR" sz="1800" dirty="0"/>
              <a:t>DB – Oracle</a:t>
            </a:r>
          </a:p>
          <a:p>
            <a:r>
              <a:rPr lang="en-US" altLang="ko-KR" sz="1800" dirty="0"/>
              <a:t>Server : Linux      Client : Window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tomcatì ëí ì´ë¯¸ì§ ê²ìê²°ê³¼">
            <a:extLst>
              <a:ext uri="{FF2B5EF4-FFF2-40B4-BE49-F238E27FC236}">
                <a16:creationId xmlns:a16="http://schemas.microsoft.com/office/drawing/2014/main" id="{D2F6A69F-9D7E-441B-B483-256E0D2D9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8" r="6445"/>
          <a:stretch/>
        </p:blipFill>
        <p:spPr bwMode="auto"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4" name="Picture 4" descr="eclipseì ëí ì´ë¯¸ì§ ê²ìê²°ê³¼">
            <a:extLst>
              <a:ext uri="{FF2B5EF4-FFF2-40B4-BE49-F238E27FC236}">
                <a16:creationId xmlns:a16="http://schemas.microsoft.com/office/drawing/2014/main" id="{DA80B1DA-A24A-442B-BABE-377A5F9CD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7" r="1" b="9734"/>
          <a:stretch/>
        </p:blipFill>
        <p:spPr bwMode="auto"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3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221F86-A998-40B8-A28E-2EDA5DC8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딥러닝 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CDFFC-1F48-45AD-A267-340E2C2A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구글 설문조사를  통해 데이터를 모으고</a:t>
            </a:r>
            <a:r>
              <a:rPr lang="en-US" altLang="ko-KR" sz="1800" dirty="0"/>
              <a:t>, </a:t>
            </a:r>
            <a:r>
              <a:rPr lang="ko-KR" altLang="en-US" sz="1800" dirty="0"/>
              <a:t>부족할 경우 수집한 데이터를 변형하여 사용</a:t>
            </a:r>
            <a:endParaRPr lang="en-US" altLang="ko-KR" sz="1800" dirty="0"/>
          </a:p>
          <a:p>
            <a:r>
              <a:rPr lang="ko-KR" altLang="en-US" sz="1800" dirty="0"/>
              <a:t>대략 </a:t>
            </a:r>
            <a:r>
              <a:rPr lang="en-US" altLang="ko-KR" sz="1800" dirty="0"/>
              <a:t>1000</a:t>
            </a:r>
            <a:r>
              <a:rPr lang="ko-KR" altLang="en-US" sz="1800" dirty="0"/>
              <a:t>개의 데이터 수집예정</a:t>
            </a:r>
          </a:p>
        </p:txBody>
      </p:sp>
      <p:pic>
        <p:nvPicPr>
          <p:cNvPr id="2050" name="Picture 2" descr="êµ¬ê¸ ì¤ë¬¸ì¡°ì¬ì ëí ì´ë¯¸ì§ ê²ìê²°ê³¼">
            <a:extLst>
              <a:ext uri="{FF2B5EF4-FFF2-40B4-BE49-F238E27FC236}">
                <a16:creationId xmlns:a16="http://schemas.microsoft.com/office/drawing/2014/main" id="{5CD0C3B8-54AA-49CC-9C23-FFE865C6F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368" y="2962451"/>
            <a:ext cx="5013355" cy="282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D6C0D8-C4CC-4D1F-AAAC-D045D069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변경사항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2CC55-ED43-40DB-AC4D-0B880A121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추천 알고리즘에서 </a:t>
            </a:r>
            <a:r>
              <a:rPr lang="en-US" altLang="ko-KR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로 변경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softmaxì ëí ì´ë¯¸ì§ ê²ìê²°ê³¼">
            <a:extLst>
              <a:ext uri="{FF2B5EF4-FFF2-40B4-BE49-F238E27FC236}">
                <a16:creationId xmlns:a16="http://schemas.microsoft.com/office/drawing/2014/main" id="{24EB6298-F390-4263-8335-509BAF99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142885"/>
            <a:ext cx="6553545" cy="458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53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C0AD-3D4E-4884-88ED-B79B1FA4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DA94DCA-B2C3-4426-8B29-5FA4DEC22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310438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789147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847788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956028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9952654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368383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234165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582887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60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악기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전공여부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주요고려사항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6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올라프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트럼펫</a:t>
                      </a:r>
                      <a:r>
                        <a:rPr lang="en-US" altLang="ko-KR" dirty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서울</a:t>
                      </a:r>
                      <a:r>
                        <a:rPr lang="en-US" altLang="ko-KR" dirty="0"/>
                        <a:t>(02)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2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남</a:t>
                      </a:r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바이올린</a:t>
                      </a:r>
                      <a:r>
                        <a:rPr lang="en-US" altLang="ko-KR" dirty="0"/>
                        <a:t>(01)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YES(1)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부산</a:t>
                      </a:r>
                      <a:r>
                        <a:rPr lang="en-US" altLang="ko-KR" dirty="0"/>
                        <a:t>(80)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2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</a:t>
                      </a:r>
                      <a:r>
                        <a:rPr lang="en-US" altLang="ko-KR" dirty="0"/>
                        <a:t>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클라리넷</a:t>
                      </a:r>
                      <a:r>
                        <a:rPr lang="en-US" altLang="ko-KR" dirty="0"/>
                        <a:t>(23)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NO(2)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일산</a:t>
                      </a:r>
                      <a:r>
                        <a:rPr lang="en-US" altLang="ko-KR" dirty="0"/>
                        <a:t>(23)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근로시간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8224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AEFC7DB-59E6-44D2-A5E3-30C54AE59B01}"/>
              </a:ext>
            </a:extLst>
          </p:cNvPr>
          <p:cNvSpPr/>
          <p:nvPr/>
        </p:nvSpPr>
        <p:spPr>
          <a:xfrm>
            <a:off x="715617" y="4765100"/>
            <a:ext cx="8547653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 사람의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A96CB1-3F6E-4ED8-B2E3-358922A2CDAB}"/>
              </a:ext>
            </a:extLst>
          </p:cNvPr>
          <p:cNvSpPr/>
          <p:nvPr/>
        </p:nvSpPr>
        <p:spPr>
          <a:xfrm>
            <a:off x="10018642" y="4785045"/>
            <a:ext cx="1335157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관심사 </a:t>
            </a:r>
            <a:endParaRPr lang="en-US" altLang="ko-KR" dirty="0"/>
          </a:p>
          <a:p>
            <a:pPr algn="ctr"/>
            <a:r>
              <a:rPr lang="ko-KR" altLang="en-US" dirty="0"/>
              <a:t>예측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801B39-0D15-4A47-8320-5E4ABD066AE8}"/>
              </a:ext>
            </a:extLst>
          </p:cNvPr>
          <p:cNvCxnSpPr/>
          <p:nvPr/>
        </p:nvCxnSpPr>
        <p:spPr>
          <a:xfrm>
            <a:off x="193103" y="5049909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758FDF-B524-40D6-AC6B-5C3FF3CFFD6C}"/>
              </a:ext>
            </a:extLst>
          </p:cNvPr>
          <p:cNvCxnSpPr/>
          <p:nvPr/>
        </p:nvCxnSpPr>
        <p:spPr>
          <a:xfrm>
            <a:off x="9036088" y="5074599"/>
            <a:ext cx="982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E44A75-A358-446F-BDF3-A727DDC0C197}"/>
              </a:ext>
            </a:extLst>
          </p:cNvPr>
          <p:cNvSpPr txBox="1"/>
          <p:nvPr/>
        </p:nvSpPr>
        <p:spPr>
          <a:xfrm>
            <a:off x="8908300" y="5401204"/>
            <a:ext cx="222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softmax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10E2F-C06C-48CC-A1E8-528BAB701814}"/>
              </a:ext>
            </a:extLst>
          </p:cNvPr>
          <p:cNvSpPr txBox="1"/>
          <p:nvPr/>
        </p:nvSpPr>
        <p:spPr>
          <a:xfrm>
            <a:off x="5357336" y="4116705"/>
            <a:ext cx="738664" cy="8418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600" dirty="0"/>
              <a:t>…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8971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204</Words>
  <Application>Microsoft Office PowerPoint</Application>
  <PresentationFormat>와이드스크린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머신러닝을 활용한 연주자 매칭  웹서비스 개발</vt:lpstr>
      <vt:lpstr>목표</vt:lpstr>
      <vt:lpstr>구현하고 싶은 기능</vt:lpstr>
      <vt:lpstr>유사서비스</vt:lpstr>
      <vt:lpstr>프로젝트 일정표</vt:lpstr>
      <vt:lpstr>개발환경설정</vt:lpstr>
      <vt:lpstr>딥러닝 데이터 수집</vt:lpstr>
      <vt:lpstr>변경사항</vt:lpstr>
      <vt:lpstr>PowerPoint 프레젠테이션</vt:lpstr>
      <vt:lpstr>추천알고리즘(Recommender Algorithm) :  어떤 아이템에 대한 사용자의 선호도를 바탕으로 예측하여 다른 아이템을 알려주는 방법 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활용한 연주자 매칭  웹서비스 개발</dc:title>
  <dc:creator>a</dc:creator>
  <cp:lastModifiedBy>a</cp:lastModifiedBy>
  <cp:revision>2</cp:revision>
  <dcterms:created xsi:type="dcterms:W3CDTF">2019-03-26T09:34:35Z</dcterms:created>
  <dcterms:modified xsi:type="dcterms:W3CDTF">2019-04-02T06:19:10Z</dcterms:modified>
</cp:coreProperties>
</file>