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58" d="100"/>
          <a:sy n="58" d="100"/>
        </p:scale>
        <p:origin x="3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AEB63-06D5-45AD-8656-5A48F1B54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F2122-D6D7-4E38-BAD0-EC599E7C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C4605E-1096-4DD8-9B74-CD023267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B0D24-9B2A-4A33-BB9C-CE262E39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FDE6E-AF60-468E-B24B-8CFFA2B1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6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83F5E-93A7-4A9B-BEB7-44DF4F15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7CE99-F3BD-4475-B3F9-1D565B52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B294AE-2E43-4B6F-959C-B1CF6636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CE8E1-CEAA-4726-861B-E9AF754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4082-8DAD-405D-8120-19FA75EE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844A18-911B-4A7D-B564-E2F891542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72329-AF47-41AD-8FE3-D37753195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060B9-CA6D-429E-84AE-A833C1C1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5CF2B-D45A-4197-AA27-AFE7E987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4E206-D9EC-4C4A-9041-63A2FB37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F1899-C2C7-49EF-BDA1-60104DB3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7181D-4AD3-4556-9987-7E082193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A8B61-E83D-447E-8D01-108D76BC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BF375-7089-466F-B476-8BE8B03B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F364F-7693-4512-907E-C595A6A6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5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4967A-5400-4478-92C1-4FD69D98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D8FFCF-A791-43A3-93F7-6F433467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9D69D-DEDB-4BFC-A215-BE329C6F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8705D-E1EA-473D-934B-421C531B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0301F-2CD2-4CEC-8D22-D8949A2B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0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9C07E-1BDA-4AAC-869C-1A46DFAE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8325E-037F-4408-BC7A-39BC13D77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390BA-03A4-47EB-B163-23B0828F0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55B045-648D-4044-929F-EBAF61A6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A0408-ECBC-46AE-8B54-B69EBA3F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38065-7823-4F13-957F-6233F1EF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E9EAE-CAD0-4545-AEFA-D83E46CE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2AE18-9E10-43E0-AA9A-07DE41056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3D2EBF-2F8B-4AED-B7E5-AABF96DF7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60F06-BE69-4FF4-B625-D9AE8EE26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5DD783-EC3C-44F5-A014-28A284851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7B3412-43BA-40EC-81E4-6A337E83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2B063-C9D0-464F-9CD4-D622E7D7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266E5C-CF13-44DA-B08C-33B0ABA8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4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2BFE9-8AD1-4A68-91BB-541FF88E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3B692-7072-4F47-BE4C-8C7E17A0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8F167-EAC1-48E2-903B-67CA1F10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692D34-9BAD-4C05-8453-0E6862C3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0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A493CE-799A-44F6-AF32-0D68E6A2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F51FFD-9387-4ACD-9116-B7C2E7F9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60659-5BCD-4F15-8D66-451133F9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1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4177B-9B41-477B-8252-0EBA5405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A0E63-62C3-495B-B10B-CC6CC594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AC902-CB34-42CA-9A9B-7D3E751F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0D35-65AB-4BEF-9941-3BA5C82F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1B58F-A8BC-4DC3-97D9-6B86FB82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723B5-FAAB-4F36-8C7F-2EEB5A6E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0DE25-12FB-4BB4-B2B6-716D31C7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3D8D7B-10D1-4334-9C47-BF62211B5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461B8-C6E0-4881-BF09-2779F5A91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89A59-99B1-4331-8FD5-C0697D66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EE8D-C214-45DC-9239-DBD9E77E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8CB056-FC15-4CD8-9CA4-58728D25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11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56D634-20BB-4D12-ACB2-FA7F4207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AD33E0-B456-4079-81D2-2799E39BD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51AFB-8334-49ED-AF63-C39038AE0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C57C0-8576-4C05-81A2-7A36F2F71D25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2E5E6-D580-4436-9ACC-D6D19816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01757-13FE-4439-9EEF-9D09A29DD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349A-8DE9-4D30-9492-483CB8BD52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9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KkMlhnEI9ds&amp;list=PLY9pe3iUjRrRiJeg0jw22yW1G5yzAdiq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DCE510-F016-4A3C-BEE2-6FB7EB38AA90}"/>
              </a:ext>
            </a:extLst>
          </p:cNvPr>
          <p:cNvSpPr/>
          <p:nvPr/>
        </p:nvSpPr>
        <p:spPr>
          <a:xfrm>
            <a:off x="6096000" y="30213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u="none" strike="noStrike" dirty="0">
                <a:solidFill>
                  <a:srgbClr val="0366D6"/>
                </a:solidFill>
                <a:effectLst/>
                <a:latin typeface="-apple-system"/>
                <a:hlinkClick r:id="rId2"/>
              </a:rPr>
              <a:t>https://www.youtube.com/watch?v=KkMlhnEI9ds&amp;list=PLY9pe3iUjRrRiJeg0jw22yW1G5yzAdiqC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9A4BCB-18B9-4795-96A6-E77637491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95999" cy="668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0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613675-2E05-4268-A6C8-F6869C158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81" y="361927"/>
            <a:ext cx="8563038" cy="61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6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636031-F695-4687-8B31-37688E451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193" y="845325"/>
            <a:ext cx="8591613" cy="51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A5715F-1A30-4037-8AE9-748027866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50" y="354784"/>
            <a:ext cx="8605900" cy="61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477C86-9701-437E-9C19-3ADB4F540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37" y="354784"/>
            <a:ext cx="8577325" cy="61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3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D1FB85-9FAE-4110-937E-07B98EABD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76" y="0"/>
            <a:ext cx="695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6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6712D0-D001-4930-B064-E05A78FE1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5" y="912000"/>
            <a:ext cx="8548750" cy="50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9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76C652-C780-479F-AE2D-D38E0465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37" y="326208"/>
            <a:ext cx="8577325" cy="62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8161C0-360F-4283-9639-7094E3C5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417" y="0"/>
            <a:ext cx="8245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0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37F93D-4D0E-4C89-81A7-BBC894747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31" y="404790"/>
            <a:ext cx="8677338" cy="60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5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3628D1-C8C4-46CB-B93A-FBD8AA85F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81" y="733405"/>
            <a:ext cx="8563038" cy="53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6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와이드스크린</PresentationFormat>
  <Paragraphs>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</cp:revision>
  <dcterms:created xsi:type="dcterms:W3CDTF">2019-09-09T07:55:32Z</dcterms:created>
  <dcterms:modified xsi:type="dcterms:W3CDTF">2019-09-09T08:01:20Z</dcterms:modified>
</cp:coreProperties>
</file>