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7623EA-D432-4A8E-B957-4AA25EBFE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8BE1CAC-38B0-463E-9DFE-718E7AA3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17B2FE6-5FB4-4A10-AA80-5E4775CA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B99B-0157-45BA-A113-65292B15339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4115CD-8A82-4995-AD13-EB3DA960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366028-7672-456F-A758-3CF4F4A0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8724-C675-485A-85FC-E04FABF13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5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5B06DF-3854-4591-93A8-51B6840E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E3DB2A8-E1EB-43FD-B038-8C9C27642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73CC425-1003-4C70-90FF-C002170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B99B-0157-45BA-A113-65292B15339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556143E-4AA7-4255-80AF-852C26CF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3E05A17-7A6C-4B76-93B8-E68F67E7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8724-C675-485A-85FC-E04FABF13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8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AFFAF3F-A3C9-41C3-8572-8850A59AD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291B831-695A-401F-B960-CBDEC3224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234388-F819-4918-B4FC-0220447E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B99B-0157-45BA-A113-65292B15339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1CDE578-9804-41A2-9143-3D785E29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A597BDD-16B9-4F2D-8D49-0E2B8064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8724-C675-485A-85FC-E04FABF13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5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3BEEF5-C8D0-468A-8320-140976D0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738A757-FFC2-4631-8BE0-EA7EE233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23540C-2888-4377-BD2F-B25F911F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B99B-0157-45BA-A113-65292B15339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D652C-1FB7-41B9-BFC8-E1B55D07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34C4C8-BF3C-45EB-B00D-93564F10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8724-C675-485A-85FC-E04FABF13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7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559C48-823E-4865-AE57-90FD3687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09AD8B8-DABA-4649-B587-D83BB4428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DF968B-2D1E-42C4-9EC3-D7C3E504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B99B-0157-45BA-A113-65292B15339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47527D-DFAA-4C7F-BEC9-E58902A0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256C6C-CC74-418C-9346-84152CC1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8724-C675-485A-85FC-E04FABF13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8DB621-16A2-44C2-9F7D-B7308080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BCF5F64-06C8-47FF-ADCA-B9D865461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13F7EED-F575-41FB-AB76-C35887788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2AA5B67-6A99-4E3B-AC4B-61729F21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B99B-0157-45BA-A113-65292B15339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99BAA28-7430-426C-9A7F-70D824CF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AB9DCE9-C509-4752-8E67-C693AAE8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8724-C675-485A-85FC-E04FABF13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3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698C26-349D-42D4-A0E3-8F6F6046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7E5C9F-8AAA-4007-AF32-5CBE6F0E7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5DB1B6D-FC13-4847-8F2F-BD4A9B0BE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A7BE4A4-2BA9-4F74-8F5D-1F3F5208E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8FAF18B-09CD-45DE-A1B9-5DED9D8FC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89C5694-EC72-4B66-849A-E6094FA5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B99B-0157-45BA-A113-65292B15339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A03F5A8-5AD6-4CCC-92B7-6365B0B9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D7EFBD5-AAC6-4A8D-AF15-DFCE52C1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8724-C675-485A-85FC-E04FABF13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1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DB11DB-9505-47AD-AF25-FDBCD243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E3CBBB2-77DE-4256-A297-71738AFF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B99B-0157-45BA-A113-65292B15339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A608DEB-794D-40AE-8A6A-FE7C3CB9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59AA3FF-A24E-46A9-9E04-5B7C0E25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8724-C675-485A-85FC-E04FABF13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99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C609E7A-C8FE-493A-A46D-15C280B9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B99B-0157-45BA-A113-65292B15339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C5FA028-E352-4E05-B152-CF171478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80E5DC7-4FCF-49B1-80A7-D007B62D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8724-C675-485A-85FC-E04FABF13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FC953F-5C91-4221-AF86-7C26297F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C3307BC-0A61-421A-A93A-8AE25B11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C54E22-11B8-42C3-B5AA-1A48DA8BF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19DDC7A-7815-4027-8C08-63C3E074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B99B-0157-45BA-A113-65292B15339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AD08A1B-A073-4A17-B5B9-03E630E0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89FD65-D741-4CE8-B8D0-4F98131B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8724-C675-485A-85FC-E04FABF13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2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0782F2-A46A-4F4A-8E0F-540A9795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07D207-1EED-468A-B28C-4A5168096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7ACD5DF-B4D3-4B2D-819B-5EF713C97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0E8BE77-9CA9-4EA2-9CB1-8E52925A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B99B-0157-45BA-A113-65292B15339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E4CACC9-5086-416E-A5D7-CEA35B13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4CD3D2F-9D85-446D-B032-E406D8DC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8724-C675-485A-85FC-E04FABF13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4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2F0471A-FB88-467E-B61F-439FB03C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A70F938-9695-44A6-A818-1525FBB53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FD61FF9-F21C-4B76-915A-6C806243C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B99B-0157-45BA-A113-65292B15339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561B91-DEE5-409F-9D7A-83FC0E907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0CA435A-E6D9-4875-AE3C-7A6BB5F98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8724-C675-485A-85FC-E04FABF13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0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FBD3B361-5900-4397-9444-C69B04D50A86}"/>
              </a:ext>
            </a:extLst>
          </p:cNvPr>
          <p:cNvGrpSpPr/>
          <p:nvPr/>
        </p:nvGrpSpPr>
        <p:grpSpPr>
          <a:xfrm>
            <a:off x="548559" y="214980"/>
            <a:ext cx="3471169" cy="3471169"/>
            <a:chOff x="567613" y="250516"/>
            <a:chExt cx="3471169" cy="347116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283421EF-22F3-4F15-B3A8-83174444A937}"/>
                </a:ext>
              </a:extLst>
            </p:cNvPr>
            <p:cNvSpPr/>
            <p:nvPr/>
          </p:nvSpPr>
          <p:spPr>
            <a:xfrm>
              <a:off x="567613" y="250516"/>
              <a:ext cx="3471169" cy="3471169"/>
            </a:xfrm>
            <a:prstGeom prst="ellipse">
              <a:avLst/>
            </a:prstGeom>
            <a:noFill/>
            <a:ln w="57150"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5AC4C30F-3104-4AB6-AAE9-B27B802E3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9709" y="523875"/>
              <a:ext cx="2466975" cy="18478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C70D742D-D4E5-452A-90DA-BFDEAE01DF23}"/>
                </a:ext>
              </a:extLst>
            </p:cNvPr>
            <p:cNvSpPr txBox="1"/>
            <p:nvPr/>
          </p:nvSpPr>
          <p:spPr>
            <a:xfrm>
              <a:off x="893496" y="2247900"/>
              <a:ext cx="2800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i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tellar" panose="020A0402060406010301" pitchFamily="18" charset="0"/>
                </a:rPr>
                <a:t>GAME RANKING</a:t>
              </a:r>
              <a:endParaRPr lang="ko-KR" altLang="en-US" sz="2800" b="1" i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78718C7-A4FF-4182-99F3-09C670762B97}"/>
              </a:ext>
            </a:extLst>
          </p:cNvPr>
          <p:cNvGrpSpPr/>
          <p:nvPr/>
        </p:nvGrpSpPr>
        <p:grpSpPr>
          <a:xfrm>
            <a:off x="4214995" y="164791"/>
            <a:ext cx="3471169" cy="3471169"/>
            <a:chOff x="4214995" y="164791"/>
            <a:chExt cx="3471169" cy="347116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6F55E223-A636-44DC-AF41-3A2CA95AD69C}"/>
                </a:ext>
              </a:extLst>
            </p:cNvPr>
            <p:cNvSpPr/>
            <p:nvPr/>
          </p:nvSpPr>
          <p:spPr>
            <a:xfrm>
              <a:off x="4214995" y="164791"/>
              <a:ext cx="3471169" cy="3471169"/>
            </a:xfrm>
            <a:prstGeom prst="ellipse">
              <a:avLst/>
            </a:prstGeom>
            <a:noFill/>
            <a:ln w="57150"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FAF523A-811A-407F-A7D6-0CBC4275440E}"/>
                </a:ext>
              </a:extLst>
            </p:cNvPr>
            <p:cNvSpPr txBox="1"/>
            <p:nvPr/>
          </p:nvSpPr>
          <p:spPr>
            <a:xfrm>
              <a:off x="4550404" y="2318504"/>
              <a:ext cx="2800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i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tellar" panose="020A0402060406010301" pitchFamily="18" charset="0"/>
                </a:rPr>
                <a:t>RANKING</a:t>
              </a:r>
            </a:p>
            <a:p>
              <a:pPr algn="ctr"/>
              <a:r>
                <a:rPr lang="en-US" altLang="ko-KR" sz="2800" b="1" i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tellar" panose="020A0402060406010301" pitchFamily="18" charset="0"/>
                </a:rPr>
                <a:t>RECORD</a:t>
              </a:r>
              <a:endParaRPr lang="ko-KR" altLang="en-US" sz="2800" b="1" i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endParaRPr>
            </a:p>
          </p:txBody>
        </p:sp>
        <p:pic>
          <p:nvPicPr>
            <p:cNvPr id="1032" name="Picture 8" descr=" 트로피에 대한 이미지 검색결과">
              <a:extLst>
                <a:ext uri="{FF2B5EF4-FFF2-40B4-BE49-F238E27FC236}">
                  <a16:creationId xmlns:a16="http://schemas.microsoft.com/office/drawing/2014/main" xmlns="" id="{2E4FFD49-06AD-4EF6-8FE9-BFFF8AB0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0424" y="285750"/>
              <a:ext cx="3080310" cy="1913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869FE5EA-8545-4F55-84E0-561C3024015F}"/>
              </a:ext>
            </a:extLst>
          </p:cNvPr>
          <p:cNvGrpSpPr/>
          <p:nvPr/>
        </p:nvGrpSpPr>
        <p:grpSpPr>
          <a:xfrm>
            <a:off x="8021573" y="233500"/>
            <a:ext cx="3471169" cy="3471169"/>
            <a:chOff x="8021573" y="233500"/>
            <a:chExt cx="3471169" cy="347116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EA2F06C9-BF9F-4EF5-88E6-D4F67651A13D}"/>
                </a:ext>
              </a:extLst>
            </p:cNvPr>
            <p:cNvSpPr/>
            <p:nvPr/>
          </p:nvSpPr>
          <p:spPr>
            <a:xfrm>
              <a:off x="8021573" y="233500"/>
              <a:ext cx="3471169" cy="3471169"/>
            </a:xfrm>
            <a:prstGeom prst="ellipse">
              <a:avLst/>
            </a:prstGeom>
            <a:noFill/>
            <a:ln w="57150"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F9E7EF7-7710-49C4-B024-DF27775D35DF}"/>
                </a:ext>
              </a:extLst>
            </p:cNvPr>
            <p:cNvSpPr txBox="1"/>
            <p:nvPr/>
          </p:nvSpPr>
          <p:spPr>
            <a:xfrm>
              <a:off x="8347456" y="2230884"/>
              <a:ext cx="2800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i="1" dirty="0">
                  <a:ln>
                    <a:solidFill>
                      <a:schemeClr val="bg1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tellar" panose="020A0402060406010301" pitchFamily="18" charset="0"/>
                </a:rPr>
                <a:t>SPORTS</a:t>
              </a:r>
            </a:p>
            <a:p>
              <a:pPr algn="ctr"/>
              <a:r>
                <a:rPr lang="en-US" altLang="ko-KR" sz="2800" b="1" i="1" dirty="0">
                  <a:ln>
                    <a:solidFill>
                      <a:schemeClr val="bg1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tellar" panose="020A0402060406010301" pitchFamily="18" charset="0"/>
                </a:rPr>
                <a:t>RANKING</a:t>
              </a:r>
              <a:endParaRPr lang="ko-KR" altLang="en-US" sz="28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endParaRPr>
            </a:p>
          </p:txBody>
        </p:sp>
        <p:pic>
          <p:nvPicPr>
            <p:cNvPr id="1038" name="Picture 14" descr="스포츠에 대한 이미지 검색결과">
              <a:extLst>
                <a:ext uri="{FF2B5EF4-FFF2-40B4-BE49-F238E27FC236}">
                  <a16:creationId xmlns:a16="http://schemas.microsoft.com/office/drawing/2014/main" xmlns="" id="{257BBB39-2410-483F-8237-1EC9E7F4B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7456" y="421455"/>
              <a:ext cx="2892044" cy="1897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630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</Words>
  <Application>Microsoft Office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조현순</dc:creator>
  <cp:lastModifiedBy>Windows 사용자</cp:lastModifiedBy>
  <cp:revision>10</cp:revision>
  <dcterms:created xsi:type="dcterms:W3CDTF">2017-10-30T14:07:19Z</dcterms:created>
  <dcterms:modified xsi:type="dcterms:W3CDTF">2017-10-31T05:47:28Z</dcterms:modified>
</cp:coreProperties>
</file>