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5" d="100"/>
          <a:sy n="15" d="100"/>
        </p:scale>
        <p:origin x="2736" y="120"/>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170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marR="227965" algn="ctr">
                <a:spcBef>
                  <a:spcPts val="350"/>
                </a:spcBef>
              </a:pPr>
              <a:r>
                <a:rPr lang="en-US" sz="1800" b="1" dirty="0">
                  <a:effectLst/>
                  <a:latin typeface="Times New Roman" panose="02020603050405020304" pitchFamily="18" charset="0"/>
                  <a:ea typeface="Times New Roman" panose="02020603050405020304" pitchFamily="18" charset="0"/>
                </a:rPr>
                <a:t>“</a:t>
              </a:r>
              <a:r>
                <a:rPr lang="en-US" sz="8000" b="1" dirty="0">
                  <a:effectLst/>
                  <a:latin typeface="Times New Roman" panose="02020603050405020304" pitchFamily="18" charset="0"/>
                  <a:ea typeface="Times New Roman" panose="02020603050405020304" pitchFamily="18" charset="0"/>
                </a:rPr>
                <a:t>FUTURE OF FARMING: IoT-POWERED SMART AGRICULTURE SYSTEM.”</a:t>
              </a:r>
              <a:endParaRPr lang="en-IN" sz="8000" b="1" dirty="0">
                <a:effectLst/>
                <a:latin typeface="Times New Roman" panose="02020603050405020304" pitchFamily="18" charset="0"/>
                <a:ea typeface="Times New Roman" panose="02020603050405020304" pitchFamily="18"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Dr: Subhashish Tiwari</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507362"/>
              <a:ext cx="10391013" cy="1313718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0972800" y="30224656"/>
            <a:ext cx="20069292" cy="3046988"/>
          </a:xfrm>
          <a:prstGeom prst="rect">
            <a:avLst/>
          </a:prstGeom>
          <a:noFill/>
        </p:spPr>
        <p:txBody>
          <a:bodyPr wrap="square" rtlCol="0">
            <a:spAutoFit/>
          </a:bodyPr>
          <a:lstStyle/>
          <a:p>
            <a:r>
              <a:rPr lang="en-US" sz="4800" dirty="0"/>
              <a:t>IoT-powered agriculture enhances food security, sustainability, and economic growth by optimizing resource use and improving productivity. It empowers farmers with data-driven insights, ensures transparent supply chains, and fosters a more resilient global food system.</a:t>
            </a:r>
            <a:endParaRPr lang="en-IN" sz="4800" dirty="0"/>
          </a:p>
        </p:txBody>
      </p:sp>
      <p:sp>
        <p:nvSpPr>
          <p:cNvPr id="34" name="TextBox 33">
            <a:extLst>
              <a:ext uri="{FF2B5EF4-FFF2-40B4-BE49-F238E27FC236}">
                <a16:creationId xmlns:a16="http://schemas.microsoft.com/office/drawing/2014/main" id="{B4C3A4EF-E6FF-3D7D-2C5F-E1F533942D5A}"/>
              </a:ext>
            </a:extLst>
          </p:cNvPr>
          <p:cNvSpPr txBox="1"/>
          <p:nvPr/>
        </p:nvSpPr>
        <p:spPr>
          <a:xfrm>
            <a:off x="10998200" y="25330042"/>
            <a:ext cx="20246215" cy="3785652"/>
          </a:xfrm>
          <a:prstGeom prst="rect">
            <a:avLst/>
          </a:prstGeom>
          <a:noFill/>
        </p:spPr>
        <p:txBody>
          <a:bodyPr wrap="square" rtlCol="0">
            <a:spAutoFit/>
          </a:bodyPr>
          <a:lstStyle/>
          <a:p>
            <a:r>
              <a:rPr lang="en-US" sz="4800" dirty="0"/>
              <a:t>The future of IoT-powered agriculture lies in AI-driven automation, predictive analytics, and enhanced supply chain transparency. Advanced sensors and blockchain will optimize resource use, improve yields, and ensure food safety. Decentralized platforms will empower small-scale farmers, fostering sustainable and climate-resilient farming.</a:t>
            </a:r>
            <a:endParaRPr lang="en-IN" sz="48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125200" y="5670226"/>
            <a:ext cx="9207568" cy="16342935"/>
          </a:xfrm>
          <a:prstGeom prst="rect">
            <a:avLst/>
          </a:prstGeom>
          <a:noFill/>
        </p:spPr>
        <p:txBody>
          <a:bodyPr wrap="square" rtlCol="0">
            <a:spAutoFit/>
          </a:bodyPr>
          <a:lstStyle/>
          <a:p>
            <a:r>
              <a:rPr lang="en-US" sz="4800" dirty="0"/>
              <a:t>IoT-powered smart agriculture systems revolutionize farming by enabling </a:t>
            </a:r>
            <a:r>
              <a:rPr lang="en-US" sz="4800" b="1" dirty="0"/>
              <a:t>real-time monitoring</a:t>
            </a:r>
            <a:r>
              <a:rPr lang="en-US" sz="4800" dirty="0"/>
              <a:t> of environmental conditions, soil health, and crop growth. These systems include </a:t>
            </a:r>
            <a:r>
              <a:rPr lang="en-US" sz="4800" b="1" dirty="0"/>
              <a:t>microclimate-specific farming </a:t>
            </a:r>
            <a:r>
              <a:rPr lang="en-US" sz="4800" dirty="0"/>
              <a:t>for precise resource allocation,</a:t>
            </a:r>
            <a:r>
              <a:rPr lang="en-US" sz="4800" b="1" dirty="0"/>
              <a:t> dynamic plant bio-response monitoring </a:t>
            </a:r>
            <a:r>
              <a:rPr lang="en-US" sz="4800" dirty="0"/>
              <a:t>for adaptive interventions, and </a:t>
            </a:r>
            <a:r>
              <a:rPr lang="en-US" sz="4800" b="1" dirty="0"/>
              <a:t>blockchain integration</a:t>
            </a:r>
            <a:r>
              <a:rPr lang="en-US" sz="4800" dirty="0"/>
              <a:t> for transparent supply chains. Additionally,</a:t>
            </a:r>
            <a:r>
              <a:rPr lang="en-US" sz="4800" b="1" dirty="0"/>
              <a:t> autonomous crop breeding </a:t>
            </a:r>
            <a:r>
              <a:rPr lang="en-US" sz="4800" dirty="0"/>
              <a:t>automates the development of climate-resilient crops, </a:t>
            </a:r>
            <a:r>
              <a:rPr lang="en-US" sz="4800" b="1" dirty="0"/>
              <a:t>and decentralized farming platforms</a:t>
            </a:r>
            <a:r>
              <a:rPr lang="en-US" sz="4800" dirty="0"/>
              <a:t> empower small-scale farmers with shared infrastructure and real-time data. These innovations enhance productivity, ensure sustainable farming, and address global challenges like food security and climate resilience.</a:t>
            </a:r>
            <a:endParaRPr lang="en-IN" sz="4700" dirty="0"/>
          </a:p>
        </p:txBody>
      </p:sp>
      <p:sp>
        <p:nvSpPr>
          <p:cNvPr id="38" name="TextBox 37">
            <a:extLst>
              <a:ext uri="{FF2B5EF4-FFF2-40B4-BE49-F238E27FC236}">
                <a16:creationId xmlns:a16="http://schemas.microsoft.com/office/drawing/2014/main" id="{BBDE6B47-93C1-4A30-E741-DD059543FFBB}"/>
              </a:ext>
            </a:extLst>
          </p:cNvPr>
          <p:cNvSpPr txBox="1"/>
          <p:nvPr/>
        </p:nvSpPr>
        <p:spPr>
          <a:xfrm>
            <a:off x="488198" y="19201553"/>
            <a:ext cx="9770656" cy="14126944"/>
          </a:xfrm>
          <a:prstGeom prst="rect">
            <a:avLst/>
          </a:prstGeom>
          <a:noFill/>
        </p:spPr>
        <p:txBody>
          <a:bodyPr wrap="square" rtlCol="0">
            <a:spAutoFit/>
          </a:bodyPr>
          <a:lstStyle/>
          <a:p>
            <a:r>
              <a:rPr lang="en-US" sz="4800" dirty="0"/>
              <a:t>Agriculture has always been the backbone of human civilization, evolving from traditional practices to modern mechanized farming. With growing global challenges such as climate change, food security, and resource scarcity, technology has become essential in optimizing agricultural efficiency. The integration of IoT, AI, and blockchain has revolutionized farming by enabling real-time monitoring, precision agriculture, and data-driven decision-making. These advancements help farmers enhance productivity, reduce resource wastage, and ensure sustainable practices, paving the way for a smarter and more resilient agricultural ecosystem.</a:t>
            </a:r>
            <a:endParaRPr lang="en-IN" sz="48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IP. Vishnu Vardhan Reddy, Samarjeet Kumar, Ravindra </a:t>
            </a:r>
            <a:r>
              <a:rPr lang="en-US" sz="4500" b="1" dirty="0" err="1">
                <a:latin typeface="Poppins" panose="00000500000000000000" pitchFamily="2" charset="0"/>
                <a:ea typeface="SimSun" pitchFamily="2" charset="-122"/>
                <a:cs typeface="Poppins" panose="00000500000000000000" pitchFamily="2" charset="0"/>
              </a:rPr>
              <a:t>Ganni</a:t>
            </a:r>
            <a:endParaRPr lang="en-IN" sz="4500" b="1" dirty="0">
              <a:latin typeface="Poppins" panose="00000500000000000000" pitchFamily="2"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rtl="0">
              <a:lnSpc>
                <a:spcPct val="100000"/>
              </a:lnSpc>
              <a:spcBef>
                <a:spcPts val="0"/>
              </a:spcBef>
              <a:spcAft>
                <a:spcPts val="0"/>
              </a:spcAft>
              <a:buNone/>
            </a:pPr>
            <a:endParaRPr lang="en-IN" sz="72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096643" y="16643240"/>
            <a:ext cx="9736148" cy="7478970"/>
          </a:xfrm>
          <a:prstGeom prst="rect">
            <a:avLst/>
          </a:prstGeom>
          <a:noFill/>
        </p:spPr>
        <p:txBody>
          <a:bodyPr wrap="square" rtlCol="0">
            <a:spAutoFit/>
          </a:bodyPr>
          <a:lstStyle/>
          <a:p>
            <a:r>
              <a:rPr lang="en-US" sz="4800" dirty="0"/>
              <a:t>IoT-powered agriculture enhances productivity, sustainability, and transparency by integrating real-time monitoring, blockchain security, and AI-driven innovations. It optimizes resource use, empowers farmers, and addresses global challenges like food security and climate resilience, ensuring a smarter and more efficient farming future.</a:t>
            </a:r>
            <a:endParaRPr lang="en-IN" sz="4800" dirty="0"/>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18958714" cy="1631216"/>
          </a:xfrm>
          <a:prstGeom prst="rect">
            <a:avLst/>
          </a:prstGeom>
          <a:noFill/>
        </p:spPr>
        <p:txBody>
          <a:bodyPr wrap="square" rtlCol="0">
            <a:spAutoFit/>
          </a:bodyPr>
          <a:lstStyle/>
          <a:p>
            <a:r>
              <a:rPr lang="en-IN" sz="5000" dirty="0"/>
              <a:t>GitHub link: https://github.com/VishnuP347/Capstone-project</a:t>
            </a:r>
          </a:p>
          <a:p>
            <a:r>
              <a:rPr lang="en-IN" sz="5000" dirty="0"/>
              <a:t>Video link:</a:t>
            </a:r>
          </a:p>
        </p:txBody>
      </p:sp>
      <p:sp>
        <p:nvSpPr>
          <p:cNvPr id="43" name="TextBox 42">
            <a:extLst>
              <a:ext uri="{FF2B5EF4-FFF2-40B4-BE49-F238E27FC236}">
                <a16:creationId xmlns:a16="http://schemas.microsoft.com/office/drawing/2014/main" id="{E0BE09FF-646D-0E42-333F-4C143A7AD5E3}"/>
              </a:ext>
            </a:extLst>
          </p:cNvPr>
          <p:cNvSpPr txBox="1"/>
          <p:nvPr/>
        </p:nvSpPr>
        <p:spPr>
          <a:xfrm>
            <a:off x="491301" y="5646838"/>
            <a:ext cx="9708742" cy="11664732"/>
          </a:xfrm>
          <a:prstGeom prst="rect">
            <a:avLst/>
          </a:prstGeom>
          <a:noFill/>
        </p:spPr>
        <p:txBody>
          <a:bodyPr wrap="square">
            <a:spAutoFit/>
          </a:bodyPr>
          <a:lstStyle/>
          <a:p>
            <a:r>
              <a:rPr lang="en-US" sz="4700" dirty="0"/>
              <a:t>IoT technology is transforming agriculture by enabling real-time monitoring of environmental conditions, soil health, and crop growth. Key innovations include microclimate-specific farming, dynamic plant bio-response monitoring, and blockchain integration for transparent supply chains. Autonomous crop breeding and decentralized farming platforms further enhance productivity. This IoT-powered system addresses global challenges like food security and climate resilience, fostering sustainable farming practices and efficient resource use.</a:t>
            </a:r>
            <a:endParaRPr lang="en-IN" sz="4700" dirty="0"/>
          </a:p>
        </p:txBody>
      </p:sp>
      <p:pic>
        <p:nvPicPr>
          <p:cNvPr id="44" name="Picture 43">
            <a:extLst>
              <a:ext uri="{FF2B5EF4-FFF2-40B4-BE49-F238E27FC236}">
                <a16:creationId xmlns:a16="http://schemas.microsoft.com/office/drawing/2014/main" id="{E94A3C4C-CBAD-FD0E-83C7-1FDCB8C345A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92870" y="5688684"/>
            <a:ext cx="7541029" cy="9186192"/>
          </a:xfrm>
          <a:prstGeom prst="rect">
            <a:avLst/>
          </a:prstGeom>
          <a:noFill/>
          <a:ln>
            <a:noFill/>
          </a:ln>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6641</TotalTime>
  <Words>477</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Poppins</vt:lpstr>
      <vt:lpstr>Times New Roman</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Vishhh 7</cp:lastModifiedBy>
  <cp:revision>203</cp:revision>
  <cp:lastPrinted>2013-08-04T02:58:23Z</cp:lastPrinted>
  <dcterms:created xsi:type="dcterms:W3CDTF">2011-10-21T15:46:33Z</dcterms:created>
  <dcterms:modified xsi:type="dcterms:W3CDTF">2025-03-14T15:44:09Z</dcterms:modified>
</cp:coreProperties>
</file>