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9" r:id="rId4"/>
    <p:sldId id="280" r:id="rId5"/>
    <p:sldId id="258" r:id="rId6"/>
    <p:sldId id="268" r:id="rId7"/>
    <p:sldId id="257" r:id="rId8"/>
    <p:sldId id="260" r:id="rId9"/>
    <p:sldId id="261" r:id="rId10"/>
    <p:sldId id="269" r:id="rId11"/>
    <p:sldId id="263" r:id="rId12"/>
    <p:sldId id="271" r:id="rId13"/>
    <p:sldId id="270" r:id="rId14"/>
    <p:sldId id="264" r:id="rId15"/>
    <p:sldId id="272" r:id="rId16"/>
    <p:sldId id="265" r:id="rId17"/>
    <p:sldId id="277" r:id="rId18"/>
    <p:sldId id="276" r:id="rId19"/>
    <p:sldId id="274" r:id="rId20"/>
    <p:sldId id="275" r:id="rId21"/>
    <p:sldId id="26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3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91CEF4-BDE6-4A1F-A33E-431F42181C0B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E4A8DB-C004-4CC1-BF22-3840A8B1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720E-D9BA-4D46-8ADA-F9F974BC1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 пределами синтаксиса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B05A-3AE9-4506-B72B-3A11A77B6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7C6B-C452-4081-96F4-4060F725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A9551C-15D9-4BA4-959A-6884C2DD5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522" y="1781519"/>
            <a:ext cx="7373282" cy="41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915E-E9FA-48BF-98A0-1DAB411B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BE11-067F-4DBF-A86A-5CE0D310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/ API</a:t>
            </a:r>
          </a:p>
          <a:p>
            <a:r>
              <a:rPr lang="en-US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69139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915E-E9FA-48BF-98A0-1DAB411B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ASP/endpoint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761DFB-6F74-4ED6-BBDC-F65B46505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421" y="2552518"/>
            <a:ext cx="632548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5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2469-6969-46BD-8455-D8C1C702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ASP/swagger</a:t>
            </a:r>
          </a:p>
        </p:txBody>
      </p:sp>
      <p:pic>
        <p:nvPicPr>
          <p:cNvPr id="2050" name="Picture 2" descr="Swagger UI">
            <a:extLst>
              <a:ext uri="{FF2B5EF4-FFF2-40B4-BE49-F238E27FC236}">
                <a16:creationId xmlns:a16="http://schemas.microsoft.com/office/drawing/2014/main" id="{E43E7E4B-B292-4BFA-9D84-81F2668DF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069" y="1846263"/>
            <a:ext cx="934218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1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002D-4FB8-40EA-80F7-8328F852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22DB7-D692-4586-89D5-EDDFCF9B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613" y="1936492"/>
            <a:ext cx="8951100" cy="38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3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8FA7-C8D0-4E0C-9813-D24DD61C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019912-B2A4-4618-BC8A-A5687E895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487" y="1846263"/>
            <a:ext cx="50933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6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0A04-AAE7-4591-9510-5A1A6827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0E86-6524-48A8-A47B-4B7B2298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  <a:p>
            <a:r>
              <a:rPr lang="en-US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52030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B583-1415-4619-B90E-2CF95737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/ </a:t>
            </a:r>
            <a:r>
              <a:rPr lang="en-US" dirty="0" err="1"/>
              <a:t>Xaml</a:t>
            </a:r>
            <a:endParaRPr lang="en-US" dirty="0"/>
          </a:p>
        </p:txBody>
      </p:sp>
      <p:pic>
        <p:nvPicPr>
          <p:cNvPr id="3074" name="Picture 2" descr="How To Create WPF Multiple Column CheckedListBox Using XAML">
            <a:extLst>
              <a:ext uri="{FF2B5EF4-FFF2-40B4-BE49-F238E27FC236}">
                <a16:creationId xmlns:a16="http://schemas.microsoft.com/office/drawing/2014/main" id="{84E2061C-61A7-4B7D-86C6-29F352401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664" y="1846263"/>
            <a:ext cx="442499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4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4437-90EA-4668-8A11-45F20F74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/ MVVM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CCC6E-0F29-4758-984C-00C72864D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38" y="2886075"/>
            <a:ext cx="9925050" cy="1943100"/>
          </a:xfrm>
        </p:spPr>
      </p:pic>
    </p:spTree>
    <p:extLst>
      <p:ext uri="{BB962C8B-B14F-4D97-AF65-F5344CB8AC3E}">
        <p14:creationId xmlns:p14="http://schemas.microsoft.com/office/powerpoint/2010/main" val="43104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2F77-D0A7-4151-AED6-5DE3149E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Avalonia</a:t>
            </a:r>
          </a:p>
        </p:txBody>
      </p:sp>
      <p:pic>
        <p:nvPicPr>
          <p:cNvPr id="1026" name="Picture 2" descr="AvaloniaUI · GitHub">
            <a:extLst>
              <a:ext uri="{FF2B5EF4-FFF2-40B4-BE49-F238E27FC236}">
                <a16:creationId xmlns:a16="http://schemas.microsoft.com/office/drawing/2014/main" id="{66CCD30C-BF8E-453D-A8B0-6DABF64A959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19" y="2905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206A89E-D0DA-4D0B-AE8C-8677293E6D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2209800"/>
            <a:ext cx="2990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6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12F0-4135-4B9E-BF91-0EA3643B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 (</a:t>
            </a:r>
            <a:r>
              <a:rPr lang="ru-RU" dirty="0" err="1"/>
              <a:t>солюшена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F63AC-66CD-49AD-9A80-4343EB380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486" y="2113729"/>
            <a:ext cx="4491354" cy="34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8EA8-170F-48E5-BBA5-4D089F05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Avalonia &lt;&gt; WPF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DE6A0-5337-47CC-9E4F-E4F644EC67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3289" y="2676360"/>
            <a:ext cx="4906060" cy="236253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0F843E-A7FB-4486-A39E-354C46758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3369940"/>
            <a:ext cx="4937125" cy="9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C5C6-5CF4-4E2A-BC61-56250181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088365-E475-467F-9125-3906E3ED0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8935" y="1846263"/>
            <a:ext cx="5874455" cy="4022725"/>
          </a:xfrm>
        </p:spPr>
      </p:pic>
    </p:spTree>
    <p:extLst>
      <p:ext uri="{BB962C8B-B14F-4D97-AF65-F5344CB8AC3E}">
        <p14:creationId xmlns:p14="http://schemas.microsoft.com/office/powerpoint/2010/main" val="240282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23ED-DDB3-4C01-BA44-E9C6B2EE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9514D-AEDC-4768-BED0-C9FD25626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209" y="1990465"/>
            <a:ext cx="901190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1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C39E-12A0-4022-AD6A-4D698933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sln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9ACFD2-7C4E-4B9A-B10F-1C352D0FD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774852"/>
            <a:ext cx="10058400" cy="216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DA09-B801-4AEB-92B7-DBA27D40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csproj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93289-18A8-47BF-812B-7C6C94778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27" y="1846263"/>
            <a:ext cx="741507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6DBC-6E35-478F-8803-F4099924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DFAE8-0425-4B8A-BE3A-D2115AE73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838" y="1846263"/>
            <a:ext cx="50046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6DBC-6E35-478F-8803-F4099924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7FF8E4-A4A6-4AFA-A1B6-95C5A572D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546" y="1846263"/>
            <a:ext cx="55432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5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18C4-4685-491D-96B1-9807A01C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Солюшен</a:t>
            </a:r>
            <a:r>
              <a:rPr lang="ru-RU" dirty="0"/>
              <a:t> и проекты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1F4B57-0389-43F6-B8B1-5A348B68C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3376613"/>
            <a:ext cx="8010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1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29DE-30C0-497F-BAF5-AD20E251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0A75-F646-4158-A986-FD4719C1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.txt</a:t>
            </a:r>
          </a:p>
          <a:p>
            <a:pPr marL="0" indent="0">
              <a:buNone/>
            </a:pPr>
            <a:r>
              <a:rPr lang="en-US" dirty="0"/>
              <a:t>.json</a:t>
            </a:r>
          </a:p>
          <a:p>
            <a:pPr marL="0" indent="0">
              <a:buNone/>
            </a:pPr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2971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F3B1-3F46-440B-A284-03A508C7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532FA-3714-4400-8CBE-2142C08A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3090863"/>
            <a:ext cx="8010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43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132</TotalTime>
  <Words>55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За пределами синтаксиса</vt:lpstr>
      <vt:lpstr>Структура проекта (солюшена)</vt:lpstr>
      <vt:lpstr>.sln</vt:lpstr>
      <vt:lpstr>.csproj</vt:lpstr>
      <vt:lpstr>Nuget</vt:lpstr>
      <vt:lpstr>Nuget</vt:lpstr>
      <vt:lpstr>Солюшен и проекты</vt:lpstr>
      <vt:lpstr>DAL</vt:lpstr>
      <vt:lpstr>Entity framework</vt:lpstr>
      <vt:lpstr>Entity framework</vt:lpstr>
      <vt:lpstr>ASP</vt:lpstr>
      <vt:lpstr>ASP/endpoint</vt:lpstr>
      <vt:lpstr>ASP/swagger</vt:lpstr>
      <vt:lpstr>Blazor</vt:lpstr>
      <vt:lpstr>Blazor</vt:lpstr>
      <vt:lpstr>WPF</vt:lpstr>
      <vt:lpstr>WPF / Xaml</vt:lpstr>
      <vt:lpstr>WPF / MVVM</vt:lpstr>
      <vt:lpstr>Avalonia</vt:lpstr>
      <vt:lpstr>Avalonia &lt;&gt; WPF</vt:lpstr>
      <vt:lpstr>Xamarin</vt:lpstr>
      <vt:lpstr>Xamarin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 пределами синтаксиса</dc:title>
  <dc:creator>Alexey Ivnitskiy</dc:creator>
  <cp:lastModifiedBy>Alexey Ivnitskiy</cp:lastModifiedBy>
  <cp:revision>17</cp:revision>
  <dcterms:created xsi:type="dcterms:W3CDTF">2020-11-29T09:42:47Z</dcterms:created>
  <dcterms:modified xsi:type="dcterms:W3CDTF">2020-11-29T13:58:41Z</dcterms:modified>
</cp:coreProperties>
</file>