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E0"/>
    <a:srgbClr val="E6E6E6"/>
    <a:srgbClr val="EAEAEA"/>
    <a:srgbClr val="E4002B"/>
    <a:srgbClr val="003DA5"/>
    <a:srgbClr val="00AB8E"/>
    <a:srgbClr val="7A99AC"/>
    <a:srgbClr val="D4ECE7"/>
    <a:srgbClr val="EE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08" autoAdjust="0"/>
  </p:normalViewPr>
  <p:slideViewPr>
    <p:cSldViewPr>
      <p:cViewPr varScale="1">
        <p:scale>
          <a:sx n="108" d="100"/>
          <a:sy n="108" d="100"/>
        </p:scale>
        <p:origin x="1369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B827-01B0-40C7-BA68-3ACC7CEACCE7}" type="datetimeFigureOut">
              <a:rPr lang="cs-CZ" smtClean="0"/>
              <a:t>13.11.2016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0" y="0"/>
            <a:ext cx="9144000" cy="3602038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150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1766315"/>
            <a:ext cx="7560840" cy="1662685"/>
          </a:xfrm>
        </p:spPr>
        <p:txBody>
          <a:bodyPr anchor="b">
            <a:normAutofit/>
          </a:bodyPr>
          <a:lstStyle>
            <a:lvl1pPr algn="ctr">
              <a:defRPr sz="50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11560" y="3878379"/>
            <a:ext cx="424847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  <a:endParaRPr lang="en-15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512168" cy="264393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fld id="{1F06EB26-DD9D-43B9-A8A9-BB5142A01BE2}" type="datetime8">
              <a:rPr lang="en-150" smtClean="0"/>
              <a:t>13/11/2016 22:13</a:t>
            </a:fld>
            <a:endParaRPr lang="en-15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1763688" y="6525344"/>
            <a:ext cx="5801147" cy="26439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15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35337AD5-3146-404F-9D87-4F437B499F8E}" type="slidenum">
              <a:rPr lang="en-150" smtClean="0"/>
              <a:pPr/>
              <a:t>‹#›</a:t>
            </a:fld>
            <a:endParaRPr lang="en-150" dirty="0"/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0" y="3878379"/>
            <a:ext cx="3635896" cy="8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6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E821-782C-4746-9F61-64DDC0450AB3}" type="datetime8">
              <a:rPr lang="en-150" smtClean="0"/>
              <a:t>13/11/2016 22:13</a:t>
            </a:fld>
            <a:endParaRPr lang="en-15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2223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43675" y="836711"/>
            <a:ext cx="2276797" cy="534025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23528" y="836711"/>
            <a:ext cx="6067747" cy="5340252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8E45-F186-418E-94E2-64E602834796}" type="datetime8">
              <a:rPr lang="en-150" smtClean="0"/>
              <a:t>13/11/2016 22:13</a:t>
            </a:fld>
            <a:endParaRPr lang="en-15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07538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text 8"/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10" name="Zástupný symbol pro text 8"/>
          <p:cNvSpPr>
            <a:spLocks noGrp="1"/>
          </p:cNvSpPr>
          <p:nvPr>
            <p:ph type="body" sz="quarter" idx="11"/>
          </p:nvPr>
        </p:nvSpPr>
        <p:spPr>
          <a:xfrm>
            <a:off x="4716016" y="1628800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42604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3004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EDC9-AFBA-4C40-9BB4-697BD56049CF}" type="datetime8">
              <a:rPr lang="en-150" smtClean="0"/>
              <a:t>13/11/2016 22:13</a:t>
            </a:fld>
            <a:endParaRPr lang="en-15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6018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556792"/>
            <a:ext cx="8208912" cy="3005683"/>
          </a:xfrm>
        </p:spPr>
        <p:txBody>
          <a:bodyPr anchor="ctr">
            <a:normAutofit/>
          </a:bodyPr>
          <a:lstStyle>
            <a:lvl1pPr algn="l">
              <a:defRPr sz="5600"/>
            </a:lvl1pPr>
          </a:lstStyle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67544" y="4589463"/>
            <a:ext cx="8208912" cy="16478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68D751F2-C7E9-4775-BE8E-824CD7C75291}" type="datetime8">
              <a:rPr lang="en-150" smtClean="0"/>
              <a:pPr/>
              <a:t>13/11/2016 22:13</a:t>
            </a:fld>
            <a:endParaRPr lang="en-15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35337AD5-3146-404F-9D87-4F437B499F8E}" type="slidenum">
              <a:rPr lang="en-150" smtClean="0"/>
              <a:pPr/>
              <a:t>‹#›</a:t>
            </a:fld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04515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23528" y="931166"/>
            <a:ext cx="4172272" cy="524579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931166"/>
            <a:ext cx="4172272" cy="5245797"/>
          </a:xfrm>
        </p:spPr>
        <p:txBody>
          <a:bodyPr/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150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20CA-C850-4386-BE30-5C4ED912B6EF}" type="datetime8">
              <a:rPr lang="en-150" smtClean="0"/>
              <a:t>13/11/2016 22:13</a:t>
            </a:fld>
            <a:endParaRPr lang="en-15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18063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19523"/>
            <a:ext cx="7097291" cy="42915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23528" y="884362"/>
            <a:ext cx="4175447" cy="7968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323528" y="1681163"/>
            <a:ext cx="4175447" cy="4508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884362"/>
            <a:ext cx="4191322" cy="7968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1681163"/>
            <a:ext cx="4191322" cy="4508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E258-AD17-46FD-8C7C-4FA8CBA36D42}" type="datetime8">
              <a:rPr lang="en-150" smtClean="0"/>
              <a:t>13/11/2016 22:13</a:t>
            </a:fld>
            <a:endParaRPr lang="en-15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95929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7EB4-EBEC-4FBE-BC73-CC4101237DB8}" type="datetime8">
              <a:rPr lang="en-150" smtClean="0"/>
              <a:t>13/11/2016 22:13</a:t>
            </a:fld>
            <a:endParaRPr lang="en-15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14285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2C3B-894B-41C2-B150-6EB0A043C8AC}" type="datetime8">
              <a:rPr lang="en-150" smtClean="0"/>
              <a:t>13/11/2016 22:13</a:t>
            </a:fld>
            <a:endParaRPr lang="en-15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6966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908720"/>
            <a:ext cx="2949575" cy="11486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1484784"/>
            <a:ext cx="4629150" cy="43762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2882-DBD6-438F-87B6-D3A6ED4BB9CB}" type="datetime8">
              <a:rPr lang="en-150" smtClean="0"/>
              <a:t>13/11/2016 22:13</a:t>
            </a:fld>
            <a:endParaRPr lang="en-15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2620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3256285" cy="151216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obrázku 2"/>
          <p:cNvSpPr>
            <a:spLocks noGrp="1"/>
          </p:cNvSpPr>
          <p:nvPr>
            <p:ph type="pic" idx="1"/>
          </p:nvPr>
        </p:nvSpPr>
        <p:spPr>
          <a:xfrm>
            <a:off x="3851920" y="908720"/>
            <a:ext cx="4968552" cy="53285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323528" y="2420888"/>
            <a:ext cx="3256285" cy="38164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6B56-D89F-40C9-AF42-B521A92485B8}" type="datetime8">
              <a:rPr lang="en-150" smtClean="0"/>
              <a:t>13/11/2016 22:13</a:t>
            </a:fld>
            <a:endParaRPr lang="en-15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81301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/>
          <p:nvPr userDrawn="1"/>
        </p:nvSpPr>
        <p:spPr>
          <a:xfrm>
            <a:off x="0" y="1"/>
            <a:ext cx="9144000" cy="67681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7" name="Obdélník 6"/>
          <p:cNvSpPr/>
          <p:nvPr userDrawn="1"/>
        </p:nvSpPr>
        <p:spPr>
          <a:xfrm>
            <a:off x="0" y="6424612"/>
            <a:ext cx="9144000" cy="433388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48768" y="112802"/>
            <a:ext cx="6931544" cy="469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23528" y="924468"/>
            <a:ext cx="8568952" cy="5252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15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07504" y="6525344"/>
            <a:ext cx="1584176" cy="264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fld id="{52D9D283-C366-441B-913D-EA9C8D5A0C53}" type="datetime8">
              <a:rPr lang="en-150" smtClean="0"/>
              <a:pPr/>
              <a:t>13/11/2016 22:13</a:t>
            </a:fld>
            <a:endParaRPr lang="en-15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907704" y="6525344"/>
            <a:ext cx="5657131" cy="264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en-15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7864303" y="6525344"/>
            <a:ext cx="1153255" cy="264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35337AD5-3146-404F-9D87-4F437B499F8E}" type="slidenum">
              <a:rPr lang="en-150" smtClean="0"/>
              <a:pPr/>
              <a:t>‹#›</a:t>
            </a:fld>
            <a:endParaRPr lang="en-150" dirty="0"/>
          </a:p>
        </p:txBody>
      </p:sp>
      <p:pic>
        <p:nvPicPr>
          <p:cNvPr id="9" name="Obrázek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465" y="127323"/>
            <a:ext cx="1035093" cy="414590"/>
          </a:xfrm>
          <a:prstGeom prst="rect">
            <a:avLst/>
          </a:prstGeom>
        </p:spPr>
      </p:pic>
      <p:sp>
        <p:nvSpPr>
          <p:cNvPr id="10" name="Obdélník 9"/>
          <p:cNvSpPr/>
          <p:nvPr userDrawn="1"/>
        </p:nvSpPr>
        <p:spPr>
          <a:xfrm>
            <a:off x="299026" y="140142"/>
            <a:ext cx="54000" cy="401772"/>
          </a:xfrm>
          <a:prstGeom prst="rect">
            <a:avLst/>
          </a:prstGeom>
          <a:solidFill>
            <a:srgbClr val="FE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3" name="Obdélník 12"/>
          <p:cNvSpPr/>
          <p:nvPr userDrawn="1"/>
        </p:nvSpPr>
        <p:spPr>
          <a:xfrm>
            <a:off x="7691276" y="6525344"/>
            <a:ext cx="46800" cy="264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4" name="Obdélník 13"/>
          <p:cNvSpPr/>
          <p:nvPr userDrawn="1"/>
        </p:nvSpPr>
        <p:spPr>
          <a:xfrm>
            <a:off x="7810303" y="146908"/>
            <a:ext cx="54000" cy="401772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72697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51" r:id="rId12"/>
    <p:sldLayoutId id="2147483657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dirty="0"/>
              <a:t>Tým 021, varianta a/3/I</a:t>
            </a:r>
            <a:endParaRPr lang="en-15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67544" y="3878378"/>
            <a:ext cx="4392488" cy="2214918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cs-CZ" sz="2200" dirty="0"/>
              <a:t>Kyzlink Jiří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cs-CZ" sz="2200" dirty="0"/>
              <a:t>Kubiš Juraj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cs-CZ" sz="2200" dirty="0" err="1"/>
              <a:t>Korček</a:t>
            </a:r>
            <a:r>
              <a:rPr lang="cs-CZ" sz="2200" dirty="0"/>
              <a:t> Juraj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cs-CZ" sz="2200" dirty="0"/>
              <a:t>Kubica Jan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cs-CZ" sz="2200" dirty="0"/>
              <a:t>Kovařík Viktor</a:t>
            </a:r>
            <a:endParaRPr lang="en-150" sz="220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pPr/>
              <a:t>1</a:t>
            </a:fld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98213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15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2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3010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3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68882067"/>
      </p:ext>
    </p:extLst>
  </p:cSld>
  <p:clrMapOvr>
    <a:masterClrMapping/>
  </p:clrMapOvr>
</p:sld>
</file>

<file path=ppt/theme/theme1.xml><?xml version="1.0" encoding="utf-8"?>
<a:theme xmlns:a="http://schemas.openxmlformats.org/drawingml/2006/main" name="Vlastní návrh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6087</TotalTime>
  <Words>18</Words>
  <Application>Microsoft Office PowerPoint</Application>
  <PresentationFormat>Předvádění na obrazovce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Vlastní návrh</vt:lpstr>
      <vt:lpstr>Tým 021, varianta a/3/I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Jan Kubica</dc:creator>
  <cp:lastModifiedBy>Jan Kubica</cp:lastModifiedBy>
  <cp:revision>48</cp:revision>
  <dcterms:created xsi:type="dcterms:W3CDTF">2016-01-14T08:43:43Z</dcterms:created>
  <dcterms:modified xsi:type="dcterms:W3CDTF">2016-11-13T21:19:09Z</dcterms:modified>
</cp:coreProperties>
</file>