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00A9E0"/>
    <a:srgbClr val="E6E6E6"/>
    <a:srgbClr val="E4002B"/>
    <a:srgbClr val="003DA5"/>
    <a:srgbClr val="00AB8E"/>
    <a:srgbClr val="7A99AC"/>
    <a:srgbClr val="D4ECE7"/>
    <a:srgbClr val="EEF8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08" autoAdjust="0"/>
  </p:normalViewPr>
  <p:slideViewPr>
    <p:cSldViewPr>
      <p:cViewPr varScale="1">
        <p:scale>
          <a:sx n="96" d="100"/>
          <a:sy n="96" d="100"/>
        </p:scale>
        <p:origin x="1739" y="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7B827-01B0-40C7-BA68-3ACC7CEACCE7}" type="datetimeFigureOut">
              <a:rPr lang="cs-CZ" smtClean="0"/>
              <a:t>14.11.2016</a:t>
            </a:fld>
            <a:endParaRPr lang="cs-CZ" dirty="0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dirty="0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BD250-9BF5-4AE8-86BD-080F3A22271A}" type="slidenum">
              <a:rPr lang="cs-CZ" smtClean="0"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46409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0" y="0"/>
            <a:ext cx="9144000" cy="3602038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150" dirty="0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11560" y="1766315"/>
            <a:ext cx="7560840" cy="1662685"/>
          </a:xfrm>
        </p:spPr>
        <p:txBody>
          <a:bodyPr anchor="b">
            <a:normAutofit/>
          </a:bodyPr>
          <a:lstStyle>
            <a:lvl1pPr algn="ctr">
              <a:defRPr sz="5000">
                <a:solidFill>
                  <a:schemeClr val="bg1"/>
                </a:solidFill>
              </a:defRPr>
            </a:lvl1pPr>
          </a:lstStyle>
          <a:p>
            <a:r>
              <a:rPr lang="cs-CZ" dirty="0"/>
              <a:t>Kliknutím lze upravit styl.</a:t>
            </a:r>
            <a:endParaRPr lang="en-15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51520" y="3789040"/>
            <a:ext cx="4608512" cy="244827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dirty="0"/>
              <a:t>Kliknutím můžete upravit styl předlohy.</a:t>
            </a:r>
            <a:endParaRPr lang="en-15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>
          <a:xfrm>
            <a:off x="107504" y="6525344"/>
            <a:ext cx="1512168" cy="264393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fld id="{1F06EB26-DD9D-43B9-A8A9-BB5142A01BE2}" type="datetime8">
              <a:rPr lang="en-150" smtClean="0"/>
              <a:t>14/11/2016 10:15</a:t>
            </a:fld>
            <a:endParaRPr lang="en-150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>
          <a:xfrm>
            <a:off x="1763688" y="6525344"/>
            <a:ext cx="5801147" cy="26439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endParaRPr lang="en-150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35337AD5-3146-404F-9D87-4F437B499F8E}" type="slidenum">
              <a:rPr lang="en-150" smtClean="0"/>
              <a:pPr/>
              <a:t>‹#›</a:t>
            </a:fld>
            <a:endParaRPr lang="en-150" dirty="0"/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560" y="3878379"/>
            <a:ext cx="3635896" cy="80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460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15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15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E821-782C-4746-9F61-64DDC0450AB3}" type="datetime8">
              <a:rPr lang="en-150" smtClean="0"/>
              <a:t>14/11/2016 10:15</a:t>
            </a:fld>
            <a:endParaRPr lang="en-15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422232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543675" y="836711"/>
            <a:ext cx="2276797" cy="5340251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15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323528" y="836711"/>
            <a:ext cx="6067747" cy="5340252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15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8E45-F186-418E-94E2-64E602834796}" type="datetime8">
              <a:rPr lang="en-150" smtClean="0"/>
              <a:t>14/11/2016 10:15</a:t>
            </a:fld>
            <a:endParaRPr lang="en-15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007538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2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pro text 8"/>
          <p:cNvSpPr>
            <a:spLocks noGrp="1"/>
          </p:cNvSpPr>
          <p:nvPr>
            <p:ph type="body" sz="quarter" idx="10"/>
          </p:nvPr>
        </p:nvSpPr>
        <p:spPr>
          <a:xfrm>
            <a:off x="468313" y="1628775"/>
            <a:ext cx="3959225" cy="4679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endParaRPr lang="cs-CZ"/>
          </a:p>
        </p:txBody>
      </p:sp>
      <p:sp>
        <p:nvSpPr>
          <p:cNvPr id="10" name="Zástupný symbol pro text 8"/>
          <p:cNvSpPr>
            <a:spLocks noGrp="1"/>
          </p:cNvSpPr>
          <p:nvPr>
            <p:ph type="body" sz="quarter" idx="11"/>
          </p:nvPr>
        </p:nvSpPr>
        <p:spPr>
          <a:xfrm>
            <a:off x="4716016" y="1628800"/>
            <a:ext cx="3959225" cy="46799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cs-CZ"/>
              <a:t>Kliknutím lze upravit styl.</a:t>
            </a:r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042604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ávě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 userDrawn="1"/>
        </p:nvSpPr>
        <p:spPr>
          <a:xfrm>
            <a:off x="0" y="5524302"/>
            <a:ext cx="9144000" cy="1340768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55576" y="2708920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 sz="3800"/>
            </a:lvl1pPr>
          </a:lstStyle>
          <a:p>
            <a:r>
              <a:rPr lang="cs-CZ" dirty="0"/>
              <a:t>Kliknutím lze upravit styl.</a:t>
            </a:r>
            <a:endParaRPr lang="en-150" dirty="0"/>
          </a:p>
        </p:txBody>
      </p:sp>
      <p:sp>
        <p:nvSpPr>
          <p:cNvPr id="4" name="Obdélník 3"/>
          <p:cNvSpPr/>
          <p:nvPr userDrawn="1"/>
        </p:nvSpPr>
        <p:spPr>
          <a:xfrm>
            <a:off x="0" y="1"/>
            <a:ext cx="9144000" cy="676818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5" name="Obdélník 4"/>
          <p:cNvSpPr/>
          <p:nvPr userDrawn="1"/>
        </p:nvSpPr>
        <p:spPr>
          <a:xfrm>
            <a:off x="299026" y="140142"/>
            <a:ext cx="54000" cy="401772"/>
          </a:xfrm>
          <a:prstGeom prst="rect">
            <a:avLst/>
          </a:prstGeom>
          <a:solidFill>
            <a:srgbClr val="FE00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6" name="Obdélník 5"/>
          <p:cNvSpPr/>
          <p:nvPr userDrawn="1"/>
        </p:nvSpPr>
        <p:spPr>
          <a:xfrm>
            <a:off x="8802716" y="137524"/>
            <a:ext cx="54000" cy="401772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pic>
        <p:nvPicPr>
          <p:cNvPr id="8" name="Obráze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76" y="5667898"/>
            <a:ext cx="3167754" cy="1053577"/>
          </a:xfrm>
          <a:prstGeom prst="rect">
            <a:avLst/>
          </a:prstGeom>
        </p:spPr>
      </p:pic>
      <p:sp>
        <p:nvSpPr>
          <p:cNvPr id="9" name="Obdélník 8"/>
          <p:cNvSpPr/>
          <p:nvPr userDrawn="1"/>
        </p:nvSpPr>
        <p:spPr>
          <a:xfrm>
            <a:off x="8802716" y="5667898"/>
            <a:ext cx="54000" cy="1053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130046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15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15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9EDC9-AFBA-4C40-9BB4-697BD56049CF}" type="datetime8">
              <a:rPr lang="en-150" smtClean="0"/>
              <a:t>14/11/2016 10:15</a:t>
            </a:fld>
            <a:endParaRPr lang="en-15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560189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1556792"/>
            <a:ext cx="8208912" cy="3005683"/>
          </a:xfrm>
        </p:spPr>
        <p:txBody>
          <a:bodyPr anchor="ctr">
            <a:normAutofit/>
          </a:bodyPr>
          <a:lstStyle>
            <a:lvl1pPr algn="l">
              <a:defRPr sz="5600"/>
            </a:lvl1pPr>
          </a:lstStyle>
          <a:p>
            <a:r>
              <a:rPr lang="cs-CZ" dirty="0"/>
              <a:t>Kliknutím lze upravit styl.</a:t>
            </a:r>
            <a:endParaRPr lang="en-150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67544" y="4589463"/>
            <a:ext cx="8208912" cy="16478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68D751F2-C7E9-4775-BE8E-824CD7C75291}" type="datetime8">
              <a:rPr lang="en-150" smtClean="0"/>
              <a:pPr/>
              <a:t>14/11/2016 10:15</a:t>
            </a:fld>
            <a:endParaRPr lang="en-15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endParaRPr lang="en-15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35337AD5-3146-404F-9D87-4F437B499F8E}" type="slidenum">
              <a:rPr lang="en-150" smtClean="0"/>
              <a:pPr/>
              <a:t>‹#›</a:t>
            </a:fld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3045159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15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323528" y="931166"/>
            <a:ext cx="4172272" cy="5245797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15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931166"/>
            <a:ext cx="4172272" cy="5245797"/>
          </a:xfrm>
        </p:spPr>
        <p:txBody>
          <a:bodyPr/>
          <a:lstStyle/>
          <a:p>
            <a:pPr lvl="0"/>
            <a:r>
              <a:rPr lang="cs-CZ" dirty="0"/>
              <a:t>Upravte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150" dirty="0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320CA-C850-4386-BE30-5C4ED912B6EF}" type="datetime8">
              <a:rPr lang="en-150" smtClean="0"/>
              <a:t>14/11/2016 10:15</a:t>
            </a:fld>
            <a:endParaRPr lang="en-15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180637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119523"/>
            <a:ext cx="7097291" cy="429158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15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323528" y="884362"/>
            <a:ext cx="4175447" cy="7968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323528" y="1681163"/>
            <a:ext cx="4175447" cy="4508500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15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29150" y="884362"/>
            <a:ext cx="4191322" cy="7968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29150" y="1681163"/>
            <a:ext cx="4191322" cy="4508500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150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E258-AD17-46FD-8C7C-4FA8CBA36D42}" type="datetime8">
              <a:rPr lang="en-150" smtClean="0"/>
              <a:t>14/11/2016 10:15</a:t>
            </a:fld>
            <a:endParaRPr lang="en-150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959296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15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7EB4-EBEC-4FBE-BC73-CC4101237DB8}" type="datetime8">
              <a:rPr lang="en-150" smtClean="0"/>
              <a:t>14/11/2016 10:15</a:t>
            </a:fld>
            <a:endParaRPr lang="en-15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142855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E2C3B-894B-41C2-B150-6EB0A043C8AC}" type="datetime8">
              <a:rPr lang="en-150" smtClean="0"/>
              <a:t>14/11/2016 10:15</a:t>
            </a:fld>
            <a:endParaRPr lang="en-15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369662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908720"/>
            <a:ext cx="2949575" cy="11486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 dirty="0"/>
              <a:t>Kliknutím lze upravit styl.</a:t>
            </a:r>
            <a:endParaRPr lang="en-15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887788" y="1484784"/>
            <a:ext cx="4629150" cy="43762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15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2882-DBD6-438F-87B6-D3A6ED4BB9CB}" type="datetime8">
              <a:rPr lang="en-150" smtClean="0"/>
              <a:t>14/11/2016 10:15</a:t>
            </a:fld>
            <a:endParaRPr lang="en-15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126208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3528" y="908720"/>
            <a:ext cx="3256285" cy="151216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150"/>
          </a:p>
        </p:txBody>
      </p:sp>
      <p:sp>
        <p:nvSpPr>
          <p:cNvPr id="3" name="Zástupný symbol obrázku 2"/>
          <p:cNvSpPr>
            <a:spLocks noGrp="1"/>
          </p:cNvSpPr>
          <p:nvPr>
            <p:ph type="pic" idx="1"/>
          </p:nvPr>
        </p:nvSpPr>
        <p:spPr>
          <a:xfrm>
            <a:off x="3851920" y="908720"/>
            <a:ext cx="4968552" cy="532859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15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323528" y="2420888"/>
            <a:ext cx="3256285" cy="381642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26B56-D89F-40C9-AF42-B521A92485B8}" type="datetime8">
              <a:rPr lang="en-150" smtClean="0"/>
              <a:t>14/11/2016 10:15</a:t>
            </a:fld>
            <a:endParaRPr lang="en-15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813018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7"/>
          <p:cNvSpPr/>
          <p:nvPr userDrawn="1"/>
        </p:nvSpPr>
        <p:spPr>
          <a:xfrm>
            <a:off x="0" y="1"/>
            <a:ext cx="9144000" cy="676818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7" name="Obdélník 6"/>
          <p:cNvSpPr/>
          <p:nvPr userDrawn="1"/>
        </p:nvSpPr>
        <p:spPr>
          <a:xfrm>
            <a:off x="0" y="6424612"/>
            <a:ext cx="9144000" cy="433388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71188" y="112802"/>
            <a:ext cx="7212672" cy="4699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  <a:endParaRPr lang="en-150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323528" y="924468"/>
            <a:ext cx="8568952" cy="5252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Upravte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150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107504" y="6525344"/>
            <a:ext cx="1584176" cy="2643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bg1"/>
                </a:solidFill>
              </a:defRPr>
            </a:lvl1pPr>
          </a:lstStyle>
          <a:p>
            <a:fld id="{52D9D283-C366-441B-913D-EA9C8D5A0C53}" type="datetime8">
              <a:rPr lang="en-150" smtClean="0"/>
              <a:pPr/>
              <a:t>14/11/2016 10:15</a:t>
            </a:fld>
            <a:endParaRPr lang="en-150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1907704" y="6525344"/>
            <a:ext cx="5657131" cy="2643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endParaRPr lang="en-150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7864303" y="6525344"/>
            <a:ext cx="1153255" cy="2643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</a:defRPr>
            </a:lvl1pPr>
          </a:lstStyle>
          <a:p>
            <a:fld id="{35337AD5-3146-404F-9D87-4F437B499F8E}" type="slidenum">
              <a:rPr lang="en-150" smtClean="0"/>
              <a:pPr/>
              <a:t>‹#›</a:t>
            </a:fld>
            <a:endParaRPr lang="en-150" dirty="0"/>
          </a:p>
        </p:txBody>
      </p:sp>
      <p:pic>
        <p:nvPicPr>
          <p:cNvPr id="9" name="Obrázek 8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465" y="127323"/>
            <a:ext cx="1035093" cy="414590"/>
          </a:xfrm>
          <a:prstGeom prst="rect">
            <a:avLst/>
          </a:prstGeom>
        </p:spPr>
      </p:pic>
      <p:sp>
        <p:nvSpPr>
          <p:cNvPr id="10" name="Obdélník 9"/>
          <p:cNvSpPr/>
          <p:nvPr userDrawn="1"/>
        </p:nvSpPr>
        <p:spPr>
          <a:xfrm>
            <a:off x="299026" y="140142"/>
            <a:ext cx="54000" cy="401772"/>
          </a:xfrm>
          <a:prstGeom prst="rect">
            <a:avLst/>
          </a:prstGeom>
          <a:solidFill>
            <a:srgbClr val="FE00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3" name="Obdélník 12"/>
          <p:cNvSpPr/>
          <p:nvPr userDrawn="1"/>
        </p:nvSpPr>
        <p:spPr>
          <a:xfrm>
            <a:off x="7691276" y="6525344"/>
            <a:ext cx="46800" cy="264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4" name="Obdélník 13"/>
          <p:cNvSpPr/>
          <p:nvPr userDrawn="1"/>
        </p:nvSpPr>
        <p:spPr>
          <a:xfrm>
            <a:off x="7810303" y="146908"/>
            <a:ext cx="54000" cy="401772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726978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51" r:id="rId12"/>
    <p:sldLayoutId id="2147483657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150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283968" y="5229200"/>
            <a:ext cx="4598670" cy="582565"/>
          </a:xfrm>
        </p:spPr>
        <p:txBody>
          <a:bodyPr>
            <a:normAutofit/>
          </a:bodyPr>
          <a:lstStyle/>
          <a:p>
            <a:r>
              <a:rPr lang="cs-CZ" sz="3200" b="1" dirty="0">
                <a:solidFill>
                  <a:schemeClr val="bg2">
                    <a:lumMod val="50000"/>
                  </a:schemeClr>
                </a:solidFill>
              </a:rPr>
              <a:t>Tým 021, varianta a/3/I</a:t>
            </a:r>
            <a:endParaRPr lang="en-150" sz="32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67544" y="3878378"/>
            <a:ext cx="4392488" cy="2214918"/>
          </a:xfrm>
        </p:spPr>
        <p:txBody>
          <a:bodyPr>
            <a:normAutofit/>
          </a:bodyPr>
          <a:lstStyle/>
          <a:p>
            <a:pPr marL="342900" indent="-324000" algn="l">
              <a:buFont typeface="Wingdings" panose="05000000000000000000" pitchFamily="2" charset="2"/>
              <a:buChar char="§"/>
            </a:pPr>
            <a:r>
              <a:rPr lang="en-US" sz="2200" i="1" baseline="16000" dirty="0"/>
              <a:t> </a:t>
            </a:r>
            <a:r>
              <a:rPr lang="en-US" sz="2000" i="1" dirty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cs-CZ" sz="2000" i="1" dirty="0">
                <a:solidFill>
                  <a:schemeClr val="bg2">
                    <a:lumMod val="75000"/>
                  </a:schemeClr>
                </a:solidFill>
              </a:rPr>
              <a:t>Vedoucí</a:t>
            </a:r>
            <a:r>
              <a:rPr lang="en-US" sz="2000" i="1" dirty="0">
                <a:solidFill>
                  <a:schemeClr val="bg2">
                    <a:lumMod val="75000"/>
                  </a:schemeClr>
                </a:solidFill>
              </a:rPr>
              <a:t>) </a:t>
            </a:r>
            <a:r>
              <a:rPr lang="cs-CZ" sz="2200" dirty="0"/>
              <a:t>Kyzlink Jiří</a:t>
            </a:r>
            <a:r>
              <a:rPr lang="en-US" sz="2200" dirty="0"/>
              <a:t> </a:t>
            </a:r>
            <a:r>
              <a:rPr lang="cs-CZ" sz="2000" i="1" dirty="0">
                <a:solidFill>
                  <a:schemeClr val="bg2">
                    <a:lumMod val="75000"/>
                  </a:schemeClr>
                </a:solidFill>
              </a:rPr>
              <a:t>(xkyzli02)</a:t>
            </a:r>
            <a:endParaRPr lang="cs-CZ" sz="2200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cs-CZ" sz="2200" dirty="0"/>
              <a:t>Kubiš Juraj</a:t>
            </a:r>
            <a:r>
              <a:rPr lang="en-US" sz="2200" dirty="0"/>
              <a:t> </a:t>
            </a:r>
            <a:r>
              <a:rPr lang="cs-CZ" sz="2000" i="1" dirty="0">
                <a:solidFill>
                  <a:schemeClr val="bg2">
                    <a:lumMod val="75000"/>
                  </a:schemeClr>
                </a:solidFill>
              </a:rPr>
              <a:t>(xkubis15)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cs-CZ" sz="2200" dirty="0"/>
              <a:t>Korček Juraj</a:t>
            </a:r>
            <a:r>
              <a:rPr lang="en-US" sz="2200" dirty="0"/>
              <a:t> </a:t>
            </a:r>
            <a:r>
              <a:rPr lang="cs-CZ" sz="2000" i="1" dirty="0">
                <a:solidFill>
                  <a:schemeClr val="bg2">
                    <a:lumMod val="75000"/>
                  </a:schemeClr>
                </a:solidFill>
              </a:rPr>
              <a:t>(xkorce01)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cs-CZ" sz="2200" dirty="0"/>
              <a:t>Kubica Jan</a:t>
            </a:r>
            <a:r>
              <a:rPr lang="en-US" sz="2200" dirty="0"/>
              <a:t> </a:t>
            </a:r>
            <a:r>
              <a:rPr lang="en-US" sz="2000" i="1" dirty="0">
                <a:solidFill>
                  <a:schemeClr val="bg2">
                    <a:lumMod val="75000"/>
                  </a:schemeClr>
                </a:solidFill>
              </a:rPr>
              <a:t>(xkubic39)</a:t>
            </a:r>
            <a:endParaRPr lang="cs-CZ" sz="2000" i="1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cs-CZ" sz="2200" dirty="0"/>
              <a:t>Kovařík Viktor</a:t>
            </a:r>
            <a:r>
              <a:rPr lang="en-US" sz="2200" dirty="0"/>
              <a:t> </a:t>
            </a:r>
            <a:r>
              <a:rPr lang="cs-CZ" sz="2000" i="1" dirty="0">
                <a:solidFill>
                  <a:schemeClr val="bg2">
                    <a:lumMod val="75000"/>
                  </a:schemeClr>
                </a:solidFill>
              </a:rPr>
              <a:t>(xkovar77)</a:t>
            </a:r>
            <a:endParaRPr lang="en-150" sz="2000" i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Nadpis 1"/>
          <p:cNvSpPr txBox="1">
            <a:spLocks/>
          </p:cNvSpPr>
          <p:nvPr/>
        </p:nvSpPr>
        <p:spPr>
          <a:xfrm>
            <a:off x="880090" y="1504278"/>
            <a:ext cx="7560840" cy="1662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Implementace i</a:t>
            </a:r>
            <a:r>
              <a:rPr lang="cs-CZ" b="1" dirty="0"/>
              <a:t>nterpret</a:t>
            </a:r>
            <a:r>
              <a:rPr lang="en-US" b="1" dirty="0"/>
              <a:t>u</a:t>
            </a:r>
            <a:r>
              <a:rPr lang="cs-CZ" b="1" dirty="0"/>
              <a:t> imperativního jazyka IFJ16</a:t>
            </a:r>
            <a:endParaRPr lang="en-150" b="1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150"/>
              <a:t>14/11/2016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1982134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cs-CZ" sz="4000" dirty="0"/>
              <a:t>Děkujeme za pozornost</a:t>
            </a:r>
          </a:p>
        </p:txBody>
      </p:sp>
    </p:spTree>
    <p:extLst>
      <p:ext uri="{BB962C8B-B14F-4D97-AF65-F5344CB8AC3E}">
        <p14:creationId xmlns:p14="http://schemas.microsoft.com/office/powerpoint/2010/main" val="2873667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Obsah</a:t>
            </a:r>
            <a:endParaRPr lang="en-15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Struktura interpret</a:t>
            </a:r>
          </a:p>
          <a:p>
            <a:pPr lvl="1"/>
            <a:r>
              <a:rPr lang="en-US" sz="2800" dirty="0"/>
              <a:t>Scanner</a:t>
            </a:r>
          </a:p>
          <a:p>
            <a:pPr lvl="1"/>
            <a:r>
              <a:rPr lang="en-US" sz="2800" dirty="0"/>
              <a:t>Parser</a:t>
            </a:r>
          </a:p>
          <a:p>
            <a:pPr lvl="1"/>
            <a:r>
              <a:rPr lang="en-US" sz="2800" dirty="0"/>
              <a:t>Interpret</a:t>
            </a:r>
          </a:p>
          <a:p>
            <a:r>
              <a:rPr lang="en-US" sz="3200" dirty="0"/>
              <a:t>Algoritmy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2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30106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Struktura interpretu</a:t>
            </a:r>
            <a:endParaRPr lang="en-15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3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468882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Scanner</a:t>
            </a:r>
            <a:endParaRPr lang="en-15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4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58051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Parser</a:t>
            </a:r>
            <a:endParaRPr lang="en-15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5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438086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Interpret</a:t>
            </a:r>
            <a:endParaRPr lang="en-15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6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718912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Algoritmy - Shellsort</a:t>
            </a:r>
            <a:endParaRPr lang="en-15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7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364376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Knuth-Morris-Prattův algoritmus</a:t>
            </a:r>
            <a:endParaRPr lang="en-15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8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406510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Tabulka pomocí binárního vyhledávacího stromu</a:t>
            </a:r>
            <a:endParaRPr lang="en-150" sz="28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37AD5-3146-404F-9D87-4F437B499F8E}" type="slidenum">
              <a:rPr lang="en-150" smtClean="0"/>
              <a:t>9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049869461"/>
      </p:ext>
    </p:extLst>
  </p:cSld>
  <p:clrMapOvr>
    <a:masterClrMapping/>
  </p:clrMapOvr>
</p:sld>
</file>

<file path=ppt/theme/theme1.xml><?xml version="1.0" encoding="utf-8"?>
<a:theme xmlns:a="http://schemas.openxmlformats.org/drawingml/2006/main" name="Vlastní návrh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6135</TotalTime>
  <Words>75</Words>
  <Application>Microsoft Office PowerPoint</Application>
  <PresentationFormat>Předvádění na obrazovce (4:3)</PresentationFormat>
  <Paragraphs>30</Paragraphs>
  <Slides>10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Vlastní návrh</vt:lpstr>
      <vt:lpstr>Tým 021, varianta a/3/I</vt:lpstr>
      <vt:lpstr>Obsah</vt:lpstr>
      <vt:lpstr>Struktura interpretu</vt:lpstr>
      <vt:lpstr>Scanner</vt:lpstr>
      <vt:lpstr>Parser</vt:lpstr>
      <vt:lpstr>Interpret</vt:lpstr>
      <vt:lpstr>Algoritmy - Shellsort</vt:lpstr>
      <vt:lpstr>Knuth-Morris-Prattův algoritmus</vt:lpstr>
      <vt:lpstr>Tabulka pomocí binárního vyhledávacího stromu</vt:lpstr>
      <vt:lpstr>Děkujeme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Jan Kubica</dc:creator>
  <cp:lastModifiedBy>Jan Kubica</cp:lastModifiedBy>
  <cp:revision>56</cp:revision>
  <dcterms:created xsi:type="dcterms:W3CDTF">2016-01-14T08:43:43Z</dcterms:created>
  <dcterms:modified xsi:type="dcterms:W3CDTF">2016-11-14T09:45:11Z</dcterms:modified>
</cp:coreProperties>
</file>