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  <p:sldId id="265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685" autoAdjust="0"/>
  </p:normalViewPr>
  <p:slideViewPr>
    <p:cSldViewPr>
      <p:cViewPr>
        <p:scale>
          <a:sx n="75" d="100"/>
          <a:sy n="75" d="100"/>
        </p:scale>
        <p:origin x="1528" y="1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Obrazek</a:t>
            </a:r>
            <a:r>
              <a:rPr lang="cs-CZ" baseline="0" dirty="0"/>
              <a:t> </a:t>
            </a:r>
            <a:r>
              <a:rPr lang="cs-CZ" baseline="0" dirty="0" err="1"/>
              <a:t>bvs</a:t>
            </a:r>
            <a:r>
              <a:rPr lang="cs-CZ" baseline="0" dirty="0"/>
              <a:t> </a:t>
            </a:r>
            <a:r>
              <a:rPr lang="cs-CZ" baseline="0" dirty="0" err="1"/>
              <a:t>ast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Obrazek</a:t>
            </a:r>
            <a:r>
              <a:rPr lang="cs-CZ" dirty="0"/>
              <a:t> tabulky, aspoň část jako </a:t>
            </a:r>
            <a:r>
              <a:rPr lang="cs-CZ" dirty="0" err="1"/>
              <a:t>priklad</a:t>
            </a:r>
            <a:r>
              <a:rPr lang="cs-CZ" dirty="0"/>
              <a:t>, </a:t>
            </a:r>
            <a:r>
              <a:rPr lang="en-US" dirty="0"/>
              <a:t>&lt;,</a:t>
            </a:r>
            <a:r>
              <a:rPr lang="en-US" baseline="0" dirty="0"/>
              <a:t> E, F</a:t>
            </a:r>
            <a:endParaRPr lang="cs-CZ" baseline="0" dirty="0"/>
          </a:p>
          <a:p>
            <a:r>
              <a:rPr lang="cs-CZ" baseline="0" dirty="0"/>
              <a:t>Funkce z definovanou v modulu syntaktické </a:t>
            </a:r>
            <a:r>
              <a:rPr lang="cs-CZ" baseline="0" dirty="0" err="1"/>
              <a:t>analyzy</a:t>
            </a:r>
            <a:r>
              <a:rPr lang="cs-CZ" baseline="0" dirty="0"/>
              <a:t> = </a:t>
            </a:r>
            <a:r>
              <a:rPr lang="cs-CZ" baseline="0" dirty="0" err="1"/>
              <a:t>voani</a:t>
            </a:r>
            <a:r>
              <a:rPr lang="cs-CZ" baseline="0" dirty="0"/>
              <a:t> funkce, </a:t>
            </a:r>
            <a:r>
              <a:rPr lang="cs-CZ" baseline="0" dirty="0" err="1"/>
              <a:t>vrati</a:t>
            </a:r>
            <a:r>
              <a:rPr lang="cs-CZ" baseline="0" dirty="0"/>
              <a:t> </a:t>
            </a:r>
            <a:r>
              <a:rPr lang="cs-CZ" baseline="0" dirty="0" err="1"/>
              <a:t>expression</a:t>
            </a:r>
            <a:r>
              <a:rPr lang="cs-CZ" baseline="0" dirty="0"/>
              <a:t>, který </a:t>
            </a:r>
            <a:r>
              <a:rPr lang="cs-CZ" baseline="0" dirty="0" err="1"/>
              <a:t>vratí</a:t>
            </a:r>
            <a:r>
              <a:rPr lang="cs-CZ" baseline="0" dirty="0"/>
              <a:t> do stromu</a:t>
            </a:r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Overeni</a:t>
            </a:r>
            <a:r>
              <a:rPr lang="en-US" baseline="0" dirty="0"/>
              <a:t> dat. T</a:t>
            </a:r>
            <a:r>
              <a:rPr lang="cs-CZ" baseline="0" dirty="0" err="1"/>
              <a:t>ypu</a:t>
            </a:r>
            <a:r>
              <a:rPr lang="cs-CZ" baseline="0" dirty="0"/>
              <a:t> = sémantika v </a:t>
            </a:r>
            <a:r>
              <a:rPr lang="cs-CZ" baseline="0" dirty="0" err="1"/>
              <a:t>ramci</a:t>
            </a:r>
            <a:r>
              <a:rPr lang="cs-CZ" baseline="0" dirty="0"/>
              <a:t> interpretu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DAT. TYP</a:t>
            </a:r>
          </a:p>
          <a:p>
            <a:r>
              <a:rPr lang="en-US" dirty="0" err="1"/>
              <a:t>INIcializacna</a:t>
            </a:r>
            <a:r>
              <a:rPr lang="en-US" baseline="0" dirty="0"/>
              <a:t> </a:t>
            </a:r>
            <a:r>
              <a:rPr lang="en-US" baseline="0" dirty="0" err="1"/>
              <a:t>hodnota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Celkem bylo implementováno na 300 testů</a:t>
            </a:r>
            <a:endParaRPr lang="cs-CZ" dirty="0"/>
          </a:p>
          <a:p>
            <a:endParaRPr lang="cs-CZ" dirty="0"/>
          </a:p>
          <a:p>
            <a:r>
              <a:rPr lang="cs-CZ" dirty="0"/>
              <a:t>300 testů, </a:t>
            </a:r>
            <a:r>
              <a:rPr lang="cs-CZ" dirty="0" err="1"/>
              <a:t>naze</a:t>
            </a:r>
            <a:r>
              <a:rPr lang="cs-CZ" baseline="0" dirty="0" err="1"/>
              <a:t>v</a:t>
            </a:r>
            <a:r>
              <a:rPr lang="cs-CZ" baseline="0" dirty="0"/>
              <a:t> testu, skript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13/12/2016 10:26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13/12/2016 10:26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13/12/2016 10:26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13/12/2016 10:26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en-US" sz="2200" i="1" baseline="160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/>
              <a:t>14/11/2016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268760"/>
            <a:ext cx="2448272" cy="4908203"/>
          </a:xfrm>
        </p:spPr>
        <p:txBody>
          <a:bodyPr anchor="t">
            <a:normAutofit/>
          </a:bodyPr>
          <a:lstStyle/>
          <a:p>
            <a:pPr>
              <a:spcAft>
                <a:spcPts val="2000"/>
              </a:spcAft>
            </a:pPr>
            <a:r>
              <a:rPr lang="cs-CZ" sz="2500" dirty="0" err="1"/>
              <a:t>Verzovací</a:t>
            </a:r>
            <a:r>
              <a:rPr lang="cs-CZ" sz="2500" dirty="0"/>
              <a:t> systém </a:t>
            </a:r>
            <a:r>
              <a:rPr lang="cs-CZ" sz="2500" b="1" dirty="0"/>
              <a:t>Git</a:t>
            </a:r>
          </a:p>
          <a:p>
            <a:pPr>
              <a:spcAft>
                <a:spcPts val="2000"/>
              </a:spcAft>
            </a:pPr>
            <a:r>
              <a:rPr lang="cs-CZ" sz="2500" dirty="0"/>
              <a:t>Online služba </a:t>
            </a:r>
            <a:r>
              <a:rPr lang="cs-CZ" sz="2500" b="1" dirty="0" err="1"/>
              <a:t>GitHub</a:t>
            </a:r>
            <a:endParaRPr lang="cs-CZ" sz="2500" b="1" dirty="0"/>
          </a:p>
          <a:p>
            <a:pPr>
              <a:spcAft>
                <a:spcPts val="2000"/>
              </a:spcAft>
            </a:pPr>
            <a:r>
              <a:rPr lang="cs-CZ" sz="2500" dirty="0" err="1"/>
              <a:t>Ticketovací</a:t>
            </a:r>
            <a:r>
              <a:rPr lang="cs-CZ" sz="2500" dirty="0"/>
              <a:t> systém</a:t>
            </a:r>
          </a:p>
          <a:p>
            <a:pPr>
              <a:spcAft>
                <a:spcPts val="2000"/>
              </a:spcAft>
            </a:pPr>
            <a:r>
              <a:rPr lang="cs-CZ" sz="2500" dirty="0"/>
              <a:t> Komunikace skrze </a:t>
            </a:r>
            <a:r>
              <a:rPr lang="cs-CZ" sz="2500" dirty="0" err="1"/>
              <a:t>issues</a:t>
            </a:r>
            <a:r>
              <a:rPr lang="cs-CZ" sz="2500" dirty="0"/>
              <a:t> a messenger.com</a:t>
            </a: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764704"/>
            <a:ext cx="6172954" cy="55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Průběžná integrace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Přeložitelnost kódu pravidelně kontrolována na serveru</a:t>
            </a:r>
            <a:r>
              <a:rPr lang="en-US" dirty="0"/>
              <a:t> port</a:t>
            </a:r>
            <a:r>
              <a:rPr lang="cs-CZ" dirty="0" err="1"/>
              <a:t>álu</a:t>
            </a:r>
            <a:r>
              <a:rPr lang="cs-CZ" dirty="0"/>
              <a:t> travis.com</a:t>
            </a:r>
          </a:p>
          <a:p>
            <a:r>
              <a:rPr lang="cs-CZ" dirty="0"/>
              <a:t>Kontrola výpisu testů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769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Jednoduchý program pro automatickou správa paměti a usnadnění práce na projektu</a:t>
            </a:r>
          </a:p>
          <a:p>
            <a:r>
              <a:rPr lang="cs-CZ" dirty="0"/>
              <a:t>Implementace ve stylu oboustranně vázaného seznamu</a:t>
            </a:r>
          </a:p>
          <a:p>
            <a:r>
              <a:rPr lang="cs-CZ" dirty="0"/>
              <a:t>Využití funkcí:</a:t>
            </a:r>
          </a:p>
          <a:p>
            <a:pPr lvl="1"/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924469"/>
            <a:ext cx="8568952" cy="3709056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dirty="0"/>
              <a:t>Spouštění skriptem s kontrolou výstupu Javy SE 8</a:t>
            </a:r>
          </a:p>
          <a:p>
            <a:pPr lvl="2"/>
            <a:r>
              <a:rPr lang="en-US" i="1" dirty="0"/>
              <a:t>návratovýKód_názevProgramu.ifj16</a:t>
            </a:r>
            <a:endParaRPr lang="cs-CZ" i="1" dirty="0"/>
          </a:p>
          <a:p>
            <a:pPr lvl="2"/>
            <a:r>
              <a:rPr lang="en-US" i="1" dirty="0" err="1"/>
              <a:t>návratovýKód_názevProgramu.i</a:t>
            </a:r>
            <a:r>
              <a:rPr lang="cs-CZ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13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95" y="4725144"/>
            <a:ext cx="7409429" cy="15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programu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5733256"/>
            <a:ext cx="8568952" cy="443707"/>
          </a:xfrm>
        </p:spPr>
        <p:txBody>
          <a:bodyPr>
            <a:normAutofit fontScale="92500" lnSpcReduction="20000"/>
          </a:bodyPr>
          <a:lstStyle/>
          <a:p>
            <a:endParaRPr lang="en-US" sz="32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2771800" y="1743673"/>
            <a:ext cx="2016224" cy="1308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</a:t>
            </a:r>
            <a:endParaRPr lang="en-US" dirty="0"/>
          </a:p>
        </p:txBody>
      </p:sp>
      <p:sp>
        <p:nvSpPr>
          <p:cNvPr id="7" name="Obdélník 6"/>
          <p:cNvSpPr/>
          <p:nvPr/>
        </p:nvSpPr>
        <p:spPr>
          <a:xfrm>
            <a:off x="5652120" y="1569690"/>
            <a:ext cx="2448272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5652120" y="3742003"/>
            <a:ext cx="24482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0" name="Přímá spojnice se šipkou 9"/>
          <p:cNvCxnSpPr>
            <a:endCxn id="7" idx="1"/>
          </p:cNvCxnSpPr>
          <p:nvPr/>
        </p:nvCxnSpPr>
        <p:spPr>
          <a:xfrm>
            <a:off x="4788024" y="2397782"/>
            <a:ext cx="86409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6209414" y="2407761"/>
            <a:ext cx="1881773" cy="82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5952344" y="3225874"/>
            <a:ext cx="0" cy="5161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6209413" y="3751465"/>
            <a:ext cx="1884881" cy="863750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851963" y="1954087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Vstupní soubor</a:t>
            </a:r>
            <a:endParaRPr lang="en-US" dirty="0"/>
          </a:p>
        </p:txBody>
      </p:sp>
      <p:cxnSp>
        <p:nvCxnSpPr>
          <p:cNvPr id="24" name="Přímá spojnice se šipkou 23"/>
          <p:cNvCxnSpPr/>
          <p:nvPr/>
        </p:nvCxnSpPr>
        <p:spPr>
          <a:xfrm>
            <a:off x="2297684" y="2407761"/>
            <a:ext cx="4741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3494297" y="4138047"/>
            <a:ext cx="1436516" cy="86409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/>
          <p:nvPr/>
        </p:nvCxnSpPr>
        <p:spPr>
          <a:xfrm flipH="1">
            <a:off x="4924120" y="4621905"/>
            <a:ext cx="721902" cy="4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to lexikální analýza = </a:t>
            </a:r>
            <a:r>
              <a:rPr lang="cs-CZ" dirty="0" err="1"/>
              <a:t>def</a:t>
            </a:r>
            <a:r>
              <a:rPr lang="cs-CZ" dirty="0"/>
              <a:t>.</a:t>
            </a:r>
          </a:p>
          <a:p>
            <a:r>
              <a:rPr lang="cs-CZ" dirty="0"/>
              <a:t>Konečný automat</a:t>
            </a:r>
          </a:p>
          <a:p>
            <a:r>
              <a:rPr lang="cs-CZ" dirty="0" err="1"/>
              <a:t>Lookahead</a:t>
            </a:r>
            <a:r>
              <a:rPr lang="cs-CZ" dirty="0"/>
              <a:t> =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/>
              <a:t>Struktura tokenu</a:t>
            </a:r>
          </a:p>
          <a:p>
            <a:r>
              <a:rPr lang="cs-CZ" dirty="0"/>
              <a:t>Funkce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cs-CZ" dirty="0"/>
              <a:t> při každém volání skeneru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Hlavni část = mozek – syntaxí řízený překlad</a:t>
            </a:r>
          </a:p>
          <a:p>
            <a:r>
              <a:rPr lang="cs-CZ" dirty="0"/>
              <a:t>Rekurzivní sestup – proč</a:t>
            </a:r>
          </a:p>
          <a:p>
            <a:r>
              <a:rPr lang="cs-CZ" dirty="0"/>
              <a:t>Tabulka symbolů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 výrazů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Priorita operátorů</a:t>
            </a:r>
          </a:p>
          <a:p>
            <a:pPr lvl="1"/>
            <a:r>
              <a:rPr lang="cs-CZ" dirty="0"/>
              <a:t>Unární vykřičník má nejvyšší prioritu</a:t>
            </a:r>
          </a:p>
          <a:p>
            <a:r>
              <a:rPr lang="cs-CZ" dirty="0"/>
              <a:t>Tečka = původně jako operátor</a:t>
            </a:r>
          </a:p>
          <a:p>
            <a:r>
              <a:rPr lang="en-US" dirty="0"/>
              <a:t>Function Call</a:t>
            </a: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</a:t>
            </a:r>
          </a:p>
          <a:p>
            <a:r>
              <a:rPr lang="cs-CZ" dirty="0"/>
              <a:t>Z velké části zastupuje sémantickou analýzu</a:t>
            </a:r>
          </a:p>
          <a:p>
            <a:r>
              <a:rPr lang="cs-CZ" dirty="0"/>
              <a:t>Rekurzivní průchod AST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 pomocí binárního vyhledávacího stromu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316</Words>
  <Application>Microsoft Office PowerPoint</Application>
  <PresentationFormat>Předvádění na obrazovce (4:3)</PresentationFormat>
  <Paragraphs>98</Paragraphs>
  <Slides>14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programu</vt:lpstr>
      <vt:lpstr>Lexikální analyzátor</vt:lpstr>
      <vt:lpstr>Syntaktická analýza</vt:lpstr>
      <vt:lpstr>Precedenční syntaktická analýza výrazů</vt:lpstr>
      <vt:lpstr>Interpret</vt:lpstr>
      <vt:lpstr>Algoritmy - Shellsort</vt:lpstr>
      <vt:lpstr>Knuth-Morris-Prattův algoritmus</vt:lpstr>
      <vt:lpstr>Tabulka pomocí binárního vyhledávacího stromu</vt:lpstr>
      <vt:lpstr>Skupinová implementace</vt:lpstr>
      <vt:lpstr>Průběžná integrace</vt:lpstr>
      <vt:lpstr>Garbage collector</vt:lpstr>
      <vt:lpstr>Celkové testování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76</cp:revision>
  <dcterms:created xsi:type="dcterms:W3CDTF">2016-01-14T08:43:43Z</dcterms:created>
  <dcterms:modified xsi:type="dcterms:W3CDTF">2016-12-13T15:33:45Z</dcterms:modified>
</cp:coreProperties>
</file>