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97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2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0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4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2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09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0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8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9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2392-B0FB-4494-B81C-43FEF2EC8570}" type="datetimeFigureOut">
              <a:rPr lang="pl-PL" smtClean="0"/>
              <a:t>2017-05-28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5ABB-19E1-47A9-9C48-F940B58FD0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69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26907"/>
            <a:ext cx="1866900" cy="19050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108"/>
            <a:ext cx="2376264" cy="237626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02" y="765438"/>
            <a:ext cx="1866900" cy="1905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96480"/>
            <a:ext cx="2880320" cy="236738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854120" y="2517725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Droid</a:t>
            </a:r>
            <a:r>
              <a:rPr lang="pl-PL" dirty="0" smtClean="0"/>
              <a:t>  </a:t>
            </a:r>
            <a:r>
              <a:rPr lang="pl-PL" dirty="0" err="1" smtClean="0"/>
              <a:t>cam</a:t>
            </a:r>
            <a:r>
              <a:rPr lang="pl-PL" dirty="0" smtClean="0"/>
              <a:t> telefon wysyła sygnał do  komputera</a:t>
            </a:r>
            <a:endParaRPr lang="pl-PL" dirty="0"/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3798336" y="1575240"/>
            <a:ext cx="5272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3131840" y="4984492"/>
            <a:ext cx="564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Droid</a:t>
            </a:r>
            <a:r>
              <a:rPr lang="pl-PL" dirty="0" smtClean="0"/>
              <a:t> </a:t>
            </a:r>
            <a:r>
              <a:rPr lang="pl-PL" dirty="0" err="1" smtClean="0"/>
              <a:t>cam</a:t>
            </a:r>
            <a:r>
              <a:rPr lang="pl-PL" dirty="0" smtClean="0"/>
              <a:t> odebrany sygnał wysyła </a:t>
            </a:r>
            <a:r>
              <a:rPr lang="pl-PL" dirty="0"/>
              <a:t>d</a:t>
            </a:r>
            <a:r>
              <a:rPr lang="pl-PL" dirty="0" smtClean="0"/>
              <a:t>o </a:t>
            </a:r>
          </a:p>
          <a:p>
            <a:r>
              <a:rPr lang="pl-PL" dirty="0" smtClean="0"/>
              <a:t>wi</a:t>
            </a:r>
            <a:r>
              <a:rPr lang="pl-PL" dirty="0" smtClean="0"/>
              <a:t>rtualnie otworzonego urządzenia(sterownika) </a:t>
            </a:r>
            <a:r>
              <a:rPr lang="pl-PL" dirty="0" err="1" smtClean="0"/>
              <a:t>droid</a:t>
            </a:r>
            <a:r>
              <a:rPr lang="pl-PL" dirty="0" smtClean="0"/>
              <a:t> </a:t>
            </a:r>
            <a:r>
              <a:rPr lang="pl-PL" dirty="0" err="1" smtClean="0"/>
              <a:t>cam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726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167851" cy="3429000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umożliwić uruchomienie kamerki potrzeba stronę odpalić przez serwer (np. express </a:t>
            </a:r>
            <a:r>
              <a:rPr lang="pl-PL" dirty="0" err="1" smtClean="0"/>
              <a:t>npm</a:t>
            </a:r>
            <a:r>
              <a:rPr lang="pl-PL" dirty="0" smtClean="0"/>
              <a:t>) a następnie wybrać odpowiednią kamerkę z opcji przeglądarki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72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110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F-</a:t>
            </a:r>
            <a:r>
              <a:rPr lang="pl-PL" dirty="0" err="1" smtClean="0"/>
              <a:t>cja</a:t>
            </a:r>
            <a:r>
              <a:rPr lang="pl-PL" dirty="0" smtClean="0"/>
              <a:t> prosi o zezwolenie na odbieranie </a:t>
            </a:r>
            <a:r>
              <a:rPr lang="pl-PL" dirty="0" err="1" smtClean="0"/>
              <a:t>streamu</a:t>
            </a:r>
            <a:r>
              <a:rPr lang="pl-PL" dirty="0" smtClean="0"/>
              <a:t> o konkretnych właściwościach i zapisuje go w video</a:t>
            </a:r>
          </a:p>
          <a:p>
            <a:pPr marL="0" indent="0">
              <a:buNone/>
            </a:pPr>
            <a:r>
              <a:rPr lang="pl-PL" dirty="0" err="1" smtClean="0"/>
              <a:t>video.addEventListener</a:t>
            </a:r>
            <a:r>
              <a:rPr lang="pl-PL" dirty="0" smtClean="0"/>
              <a:t>('</a:t>
            </a:r>
            <a:r>
              <a:rPr lang="pl-PL" dirty="0" err="1" smtClean="0"/>
              <a:t>canplay</a:t>
            </a:r>
            <a:r>
              <a:rPr lang="pl-PL" dirty="0" smtClean="0"/>
              <a:t>', </a:t>
            </a:r>
            <a:r>
              <a:rPr lang="pl-PL" dirty="0" err="1" smtClean="0"/>
              <a:t>paintToCanvas</a:t>
            </a:r>
            <a:r>
              <a:rPr lang="pl-PL" dirty="0" smtClean="0"/>
              <a:t>);</a:t>
            </a:r>
          </a:p>
          <a:p>
            <a:pPr marL="0" indent="0">
              <a:buNone/>
            </a:pPr>
            <a:r>
              <a:rPr lang="pl-PL" dirty="0" smtClean="0"/>
              <a:t>Ta linia kodu powoduje wysłanie video do </a:t>
            </a:r>
            <a:r>
              <a:rPr lang="pl-PL" dirty="0" err="1" smtClean="0"/>
              <a:t>Canvas</a:t>
            </a:r>
            <a:r>
              <a:rPr lang="pl-PL" dirty="0" smtClean="0"/>
              <a:t> (który pozwala na wyświetlanie obrazów bitmapowych)</a:t>
            </a:r>
          </a:p>
          <a:p>
            <a:pPr marL="0" indent="0">
              <a:buNone/>
            </a:pPr>
            <a:r>
              <a:rPr lang="pl-PL" dirty="0" smtClean="0"/>
              <a:t>Przekształcanie bit mapy jest możliwe i łatwe do wykonania co jest również zaprezentowane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83850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Pokaz na ekranie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</dc:creator>
  <cp:lastModifiedBy>krz</cp:lastModifiedBy>
  <cp:revision>3</cp:revision>
  <dcterms:created xsi:type="dcterms:W3CDTF">2017-05-28T08:55:05Z</dcterms:created>
  <dcterms:modified xsi:type="dcterms:W3CDTF">2017-05-28T09:29:23Z</dcterms:modified>
</cp:coreProperties>
</file>