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708" autoAdjust="0"/>
  </p:normalViewPr>
  <p:slideViewPr>
    <p:cSldViewPr snapToGrid="0" snapToObjects="1">
      <p:cViewPr varScale="1">
        <p:scale>
          <a:sx n="91" d="100"/>
          <a:sy n="91" d="100"/>
        </p:scale>
        <p:origin x="-158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17/8/25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17/8/25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17/8/25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17/8/25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BFECD78-3C8E-49F2-8FAB-59489D168ABB}" type="datetimeFigureOut">
              <a:rPr lang="en-US" smtClean="0"/>
              <a:t>17/8/25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17/8/25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17/8/25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17/8/25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17/8/25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BFECD78-3C8E-49F2-8FAB-59489D168ABB}" type="datetimeFigureOut">
              <a:rPr lang="en-US" smtClean="0"/>
              <a:t>17/8/25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BFECD78-3C8E-49F2-8FAB-59489D168ABB}" type="datetimeFigureOut">
              <a:rPr lang="en-US" smtClean="0"/>
              <a:t>17/8/25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17/8/25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encent/VasSoni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nblogs.com/yexiaochai/p/4921635.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Watermelon</a:t>
            </a:r>
            <a:r>
              <a:rPr kumimoji="1" lang="zh-CN" altLang="en-US" dirty="0" smtClean="0"/>
              <a:t>框架介绍</a:t>
            </a:r>
            <a:endParaRPr kumimoji="1" lang="zh-CN" altLang="en-US" dirty="0"/>
          </a:p>
        </p:txBody>
      </p:sp>
      <p:sp>
        <p:nvSpPr>
          <p:cNvPr id="3" name="副标题 2"/>
          <p:cNvSpPr>
            <a:spLocks noGrp="1"/>
          </p:cNvSpPr>
          <p:nvPr>
            <p:ph type="subTitle" idx="1"/>
          </p:nvPr>
        </p:nvSpPr>
        <p:spPr>
          <a:xfrm>
            <a:off x="5827058" y="3886201"/>
            <a:ext cx="1945341" cy="640976"/>
          </a:xfrm>
        </p:spPr>
        <p:txBody>
          <a:bodyPr/>
          <a:lstStyle/>
          <a:p>
            <a:r>
              <a:rPr kumimoji="1" lang="en-US" altLang="zh-CN" dirty="0" err="1" smtClean="0"/>
              <a:t>kyson</a:t>
            </a:r>
            <a:endParaRPr kumimoji="1" lang="zh-CN" altLang="en-US" dirty="0"/>
          </a:p>
        </p:txBody>
      </p:sp>
    </p:spTree>
    <p:extLst>
      <p:ext uri="{BB962C8B-B14F-4D97-AF65-F5344CB8AC3E}">
        <p14:creationId xmlns:p14="http://schemas.microsoft.com/office/powerpoint/2010/main" val="145655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Watermelon</a:t>
            </a:r>
            <a:r>
              <a:rPr kumimoji="1" lang="zh-CN" altLang="en-US" dirty="0" smtClean="0"/>
              <a:t>不是什么</a:t>
            </a:r>
            <a:endParaRPr kumimoji="1" lang="zh-CN" altLang="en-US" dirty="0"/>
          </a:p>
        </p:txBody>
      </p:sp>
      <p:sp>
        <p:nvSpPr>
          <p:cNvPr id="3" name="内容占位符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zh-CN" altLang="en-US" sz="2400" dirty="0" smtClean="0"/>
              <a:t>不是</a:t>
            </a:r>
            <a:r>
              <a:rPr kumimoji="1" lang="en-US" altLang="zh-CN" sz="2400" dirty="0" err="1" smtClean="0"/>
              <a:t>Weex</a:t>
            </a:r>
            <a:endParaRPr kumimoji="1" lang="en-US" altLang="zh-CN" sz="2400" dirty="0" smtClean="0"/>
          </a:p>
          <a:p>
            <a:r>
              <a:rPr kumimoji="1" lang="zh-CN" altLang="en-US" sz="2400" dirty="0" smtClean="0"/>
              <a:t>不是</a:t>
            </a:r>
            <a:r>
              <a:rPr kumimoji="1" lang="en-US" altLang="zh-CN" sz="2400" dirty="0" smtClean="0"/>
              <a:t>React-Native</a:t>
            </a:r>
          </a:p>
          <a:p>
            <a:r>
              <a:rPr kumimoji="1" lang="zh-CN" altLang="en-US" sz="2400" dirty="0" smtClean="0"/>
              <a:t>类似</a:t>
            </a:r>
            <a:r>
              <a:rPr kumimoji="1" lang="en-US" altLang="zh-CN" sz="2400" dirty="0" err="1" smtClean="0"/>
              <a:t>VasSonic</a:t>
            </a:r>
            <a:endParaRPr kumimoji="1" lang="en-US" altLang="zh-CN" sz="2400" dirty="0" smtClean="0"/>
          </a:p>
          <a:p>
            <a:endParaRPr kumimoji="1" lang="zh-CN" altLang="en-US" sz="2400" dirty="0"/>
          </a:p>
        </p:txBody>
      </p:sp>
    </p:spTree>
    <p:extLst>
      <p:ext uri="{BB962C8B-B14F-4D97-AF65-F5344CB8AC3E}">
        <p14:creationId xmlns:p14="http://schemas.microsoft.com/office/powerpoint/2010/main" val="171305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VasSonic</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hlinkClick r:id="rId2"/>
              </a:rPr>
              <a:t>https://github.com/Tencent/</a:t>
            </a:r>
            <a:r>
              <a:rPr kumimoji="1" lang="en-US" altLang="zh-CN" sz="2400" dirty="0" smtClean="0">
                <a:hlinkClick r:id="rId2"/>
              </a:rPr>
              <a:t>VasSonic</a:t>
            </a:r>
            <a:endParaRPr kumimoji="1" lang="en-US" altLang="zh-CN" sz="2400" dirty="0" smtClean="0"/>
          </a:p>
          <a:p>
            <a:r>
              <a:rPr kumimoji="1" lang="zh-CN" altLang="en-US" sz="2400" dirty="0"/>
              <a:t>该框架使用终端应用层原生传输通道取代系统浏览器内核自身资源传输通道来请求页面主资源，在移动终端初始化的同时并行请求页面主资源并做到流式拦截，减少传统方案上终端初始化耗时长导致页面主资源发起请求时机慢或传统并行方案下必须等待主资源完成下载才能交给内核加载</a:t>
            </a:r>
            <a:r>
              <a:rPr kumimoji="1" lang="zh-CN" altLang="en-US" sz="2400" dirty="0" smtClean="0"/>
              <a:t>的影响</a:t>
            </a:r>
            <a:r>
              <a:rPr kumimoji="1" lang="zh-CN" altLang="en-US" sz="2400" dirty="0" smtClean="0"/>
              <a:t>。</a:t>
            </a:r>
            <a:endParaRPr kumimoji="1" lang="en-US" altLang="zh-CN" sz="2400" dirty="0" smtClean="0"/>
          </a:p>
          <a:p>
            <a:r>
              <a:rPr kumimoji="1" lang="zh-CN" altLang="en-US" sz="2400" dirty="0"/>
              <a:t>目前</a:t>
            </a:r>
            <a:r>
              <a:rPr kumimoji="1" lang="en-US" altLang="zh-CN" sz="2400" dirty="0"/>
              <a:t>QQ</a:t>
            </a:r>
            <a:r>
              <a:rPr kumimoji="1" lang="zh-CN" altLang="en-US" sz="2400" dirty="0"/>
              <a:t>会员、</a:t>
            </a:r>
            <a:r>
              <a:rPr kumimoji="1" lang="en-US" altLang="zh-CN" sz="2400" dirty="0"/>
              <a:t>QQ</a:t>
            </a:r>
            <a:r>
              <a:rPr kumimoji="1" lang="zh-CN" altLang="en-US" sz="2400" dirty="0"/>
              <a:t>游戏中心、</a:t>
            </a:r>
            <a:r>
              <a:rPr kumimoji="1" lang="en-US" altLang="zh-CN" sz="2400" dirty="0"/>
              <a:t>QQ</a:t>
            </a:r>
            <a:r>
              <a:rPr kumimoji="1" lang="zh-CN" altLang="en-US" sz="2400" dirty="0"/>
              <a:t>个性化商城、</a:t>
            </a:r>
            <a:r>
              <a:rPr kumimoji="1" lang="en-US" altLang="zh-CN" sz="2400" dirty="0"/>
              <a:t>QQ</a:t>
            </a:r>
            <a:r>
              <a:rPr kumimoji="1" lang="zh-CN" altLang="en-US" sz="2400" dirty="0"/>
              <a:t>购物、</a:t>
            </a:r>
            <a:r>
              <a:rPr kumimoji="1" lang="en-US" altLang="zh-CN" sz="2400" dirty="0"/>
              <a:t>QQ</a:t>
            </a:r>
            <a:r>
              <a:rPr kumimoji="1" lang="zh-CN" altLang="en-US" sz="2400" dirty="0"/>
              <a:t>钱包、企鹅电竞等业务已经在</a:t>
            </a:r>
            <a:r>
              <a:rPr kumimoji="1" lang="zh-CN" altLang="en-US" sz="2400" dirty="0" smtClean="0"/>
              <a:t>使用</a:t>
            </a:r>
            <a:r>
              <a:rPr kumimoji="1" lang="zh-CN" altLang="en-US" sz="2400" dirty="0" smtClean="0"/>
              <a:t>。</a:t>
            </a:r>
            <a:endParaRPr kumimoji="1" lang="zh-CN" altLang="en-US" sz="2400" dirty="0"/>
          </a:p>
        </p:txBody>
      </p:sp>
    </p:spTree>
    <p:extLst>
      <p:ext uri="{BB962C8B-B14F-4D97-AF65-F5344CB8AC3E}">
        <p14:creationId xmlns:p14="http://schemas.microsoft.com/office/powerpoint/2010/main" val="11908886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预备知识</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zh-CN" altLang="en-US" sz="2400" dirty="0"/>
              <a:t>浅谈</a:t>
            </a:r>
            <a:r>
              <a:rPr kumimoji="1" lang="en-US" altLang="zh-CN" sz="2400" dirty="0"/>
              <a:t>Hybrid</a:t>
            </a:r>
            <a:r>
              <a:rPr kumimoji="1" lang="zh-CN" altLang="en-US" sz="2400" dirty="0"/>
              <a:t>技术</a:t>
            </a:r>
            <a:r>
              <a:rPr kumimoji="1" lang="zh-CN" altLang="en-US" sz="2400" dirty="0" smtClean="0"/>
              <a:t>的设计与实现</a:t>
            </a:r>
            <a:r>
              <a:rPr kumimoji="1" lang="en-US" altLang="zh-CN" sz="2400" dirty="0"/>
              <a:t>(</a:t>
            </a:r>
            <a:r>
              <a:rPr kumimoji="1" lang="en-US" altLang="zh-CN" sz="2400" dirty="0">
                <a:hlinkClick r:id="rId2"/>
              </a:rPr>
              <a:t>http://www.cnblogs.com/yexiaochai/p/4921635.html</a:t>
            </a:r>
            <a:r>
              <a:rPr kumimoji="1" lang="en-US" altLang="zh-CN" sz="2400" dirty="0" smtClean="0"/>
              <a:t>)</a:t>
            </a:r>
          </a:p>
          <a:p>
            <a:r>
              <a:rPr kumimoji="1" lang="en-US" altLang="zh-CN" sz="2400" dirty="0"/>
              <a:t>58 </a:t>
            </a:r>
            <a:r>
              <a:rPr kumimoji="1" lang="zh-CN" altLang="en-US" sz="2400" dirty="0"/>
              <a:t>同城 </a:t>
            </a:r>
            <a:r>
              <a:rPr kumimoji="1" lang="en-US" altLang="zh-CN" sz="2400" dirty="0" err="1"/>
              <a:t>iOS</a:t>
            </a:r>
            <a:r>
              <a:rPr kumimoji="1" lang="en-US" altLang="zh-CN" sz="2400" dirty="0"/>
              <a:t> </a:t>
            </a:r>
            <a:r>
              <a:rPr kumimoji="1" lang="zh-CN" altLang="en-US" sz="2400" dirty="0"/>
              <a:t>客户端组件化演变历</a:t>
            </a:r>
            <a:r>
              <a:rPr kumimoji="1" lang="zh-CN" altLang="en-US" sz="2400" dirty="0" smtClean="0"/>
              <a:t>程</a:t>
            </a:r>
            <a:r>
              <a:rPr kumimoji="1" lang="en-US" altLang="zh-CN" sz="2400" dirty="0"/>
              <a:t>(https://</a:t>
            </a:r>
            <a:r>
              <a:rPr kumimoji="1" lang="en-US" altLang="zh-CN" sz="2400" dirty="0" err="1"/>
              <a:t>mp.weixin.qq.com</a:t>
            </a:r>
            <a:r>
              <a:rPr kumimoji="1" lang="en-US" altLang="zh-CN" sz="2400" dirty="0"/>
              <a:t>/</a:t>
            </a:r>
            <a:r>
              <a:rPr kumimoji="1" lang="en-US" altLang="zh-CN" sz="2400" dirty="0" err="1"/>
              <a:t>s?__biz</a:t>
            </a:r>
            <a:r>
              <a:rPr kumimoji="1" lang="en-US" altLang="zh-CN" sz="2400" dirty="0"/>
              <a:t>=MjM5MjAwODM4MA==&amp;mid=2650688594&amp;idx=1&amp;sn=143bb034a685bdbec38fb5304adc358f&amp;chksm=bea63d8189d1b497fe72eb385babaf9c8a4f81d982bfe606eabaef1d17975e130afe6cb770f5&amp;mpshare=1&amp;scene=1&amp;srcid=0530qvjJL3aDb4MHdBUlQcju&amp;key=c2513fa3664680e1fda0ee1840a8ec8cc08d855fae67e98dae3728ab169398825ef3a45abdee1744619d7130bbd033baaee7f1e945d3dd3a6da19197553c0e5eef2f1ac872a68aedc056ccdad3ee0914&amp;ascene=0&amp;uin=MjI2NTU3MjQ4MA%3D%3D&amp;devicetype=iMac+MacBookPro9%2C2+OSX+OSX+10.12.6+build(16G29)&amp;version=12020810&amp;nettype=</a:t>
            </a:r>
            <a:r>
              <a:rPr kumimoji="1" lang="en-US" altLang="zh-CN" sz="2400" dirty="0" err="1"/>
              <a:t>WIFI&amp;fontScale</a:t>
            </a:r>
            <a:r>
              <a:rPr kumimoji="1" lang="en-US" altLang="zh-CN" sz="2400" dirty="0"/>
              <a:t>=100&amp;pass_ticket=4z3Ng0onj5dXhpz2tOTFvuRNrjr6DR%2BrIXQk9w15mxAFlt4DpPF1JsJupZQ9g72L)</a:t>
            </a:r>
            <a:endParaRPr kumimoji="1" lang="en-US" altLang="zh-CN" sz="2400" dirty="0" smtClean="0"/>
          </a:p>
        </p:txBody>
      </p:sp>
    </p:spTree>
    <p:extLst>
      <p:ext uri="{BB962C8B-B14F-4D97-AF65-F5344CB8AC3E}">
        <p14:creationId xmlns:p14="http://schemas.microsoft.com/office/powerpoint/2010/main" val="17716917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缺点</a:t>
            </a:r>
            <a:endParaRPr kumimoji="1" lang="zh-CN" altLang="en-US" dirty="0"/>
          </a:p>
        </p:txBody>
      </p:sp>
      <p:sp>
        <p:nvSpPr>
          <p:cNvPr id="3" name="内容占位符 2"/>
          <p:cNvSpPr>
            <a:spLocks noGrp="1"/>
          </p:cNvSpPr>
          <p:nvPr>
            <p:ph idx="1"/>
          </p:nvPr>
        </p:nvSpPr>
        <p:spPr/>
        <p:txBody>
          <a:bodyPr/>
          <a:lstStyle/>
          <a:p>
            <a:r>
              <a:rPr kumimoji="1" lang="zh-CN" altLang="en-US" dirty="0" smtClean="0"/>
              <a:t>没有完备的解决方案</a:t>
            </a:r>
            <a:endParaRPr kumimoji="1" lang="en-US" altLang="zh-CN" dirty="0" smtClean="0"/>
          </a:p>
          <a:p>
            <a:r>
              <a:rPr kumimoji="1" lang="zh-CN" altLang="en-US" dirty="0" smtClean="0"/>
              <a:t>需要后台支持，迁移成本大</a:t>
            </a:r>
            <a:endParaRPr kumimoji="1" lang="en-US" altLang="zh-CN" dirty="0" smtClean="0"/>
          </a:p>
          <a:p>
            <a:r>
              <a:rPr kumimoji="1" lang="zh-CN" altLang="en-US" dirty="0" smtClean="0"/>
              <a:t>没有完备的在线更新方案</a:t>
            </a:r>
            <a:endParaRPr kumimoji="1" lang="zh-CN" altLang="en-US" dirty="0"/>
          </a:p>
        </p:txBody>
      </p:sp>
    </p:spTree>
    <p:extLst>
      <p:ext uri="{BB962C8B-B14F-4D97-AF65-F5344CB8AC3E}">
        <p14:creationId xmlns:p14="http://schemas.microsoft.com/office/powerpoint/2010/main" val="199228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Watermelon</a:t>
            </a:r>
            <a:r>
              <a:rPr kumimoji="1" lang="zh-CN" altLang="en-US" dirty="0" smtClean="0"/>
              <a:t>使用</a:t>
            </a:r>
            <a:endParaRPr kumimoji="1" lang="zh-CN" altLang="en-US" dirty="0"/>
          </a:p>
        </p:txBody>
      </p:sp>
      <p:sp>
        <p:nvSpPr>
          <p:cNvPr id="3" name="内容占位符 2"/>
          <p:cNvSpPr>
            <a:spLocks noGrp="1"/>
          </p:cNvSpPr>
          <p:nvPr>
            <p:ph idx="1"/>
          </p:nvPr>
        </p:nvSpPr>
        <p:spPr/>
        <p:txBody>
          <a:bodyPr/>
          <a:lstStyle/>
          <a:p>
            <a:r>
              <a:rPr kumimoji="1" lang="en-US" altLang="zh-CN" dirty="0"/>
              <a:t>https://</a:t>
            </a:r>
            <a:r>
              <a:rPr kumimoji="1" lang="en-US" altLang="zh-CN" dirty="0" err="1"/>
              <a:t>github.com</a:t>
            </a:r>
            <a:r>
              <a:rPr kumimoji="1" lang="en-US" altLang="zh-CN" dirty="0"/>
              <a:t>/</a:t>
            </a:r>
            <a:r>
              <a:rPr kumimoji="1" lang="en-US" altLang="zh-CN" dirty="0" err="1"/>
              <a:t>kysonzhu</a:t>
            </a:r>
            <a:r>
              <a:rPr kumimoji="1" lang="en-US" altLang="zh-CN" dirty="0"/>
              <a:t>/</a:t>
            </a:r>
            <a:r>
              <a:rPr kumimoji="1" lang="en-US" altLang="zh-CN" dirty="0" err="1"/>
              <a:t>kz</a:t>
            </a:r>
            <a:r>
              <a:rPr kumimoji="1" lang="en-US" altLang="zh-CN" dirty="0"/>
              <a:t>-watermelon</a:t>
            </a:r>
            <a:endParaRPr kumimoji="1" lang="en-US" altLang="zh-CN" dirty="0" smtClean="0"/>
          </a:p>
          <a:p>
            <a:r>
              <a:rPr kumimoji="1" lang="en-US" altLang="zh-CN" dirty="0" smtClean="0"/>
              <a:t>pod </a:t>
            </a:r>
            <a:r>
              <a:rPr kumimoji="1" lang="en-US" altLang="zh-CN" dirty="0"/>
              <a:t>'Watermelon'</a:t>
            </a:r>
            <a:endParaRPr kumimoji="1" lang="zh-CN" altLang="en-US" dirty="0"/>
          </a:p>
        </p:txBody>
      </p:sp>
    </p:spTree>
    <p:extLst>
      <p:ext uri="{BB962C8B-B14F-4D97-AF65-F5344CB8AC3E}">
        <p14:creationId xmlns:p14="http://schemas.microsoft.com/office/powerpoint/2010/main" val="132104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Watermelon</a:t>
            </a:r>
            <a:r>
              <a:rPr kumimoji="1" lang="zh-CN" altLang="en-US" dirty="0" smtClean="0"/>
              <a:t>未来</a:t>
            </a:r>
            <a:endParaRPr kumimoji="1" lang="zh-CN" altLang="en-US" dirty="0"/>
          </a:p>
        </p:txBody>
      </p:sp>
      <p:sp>
        <p:nvSpPr>
          <p:cNvPr id="3" name="内容占位符 2"/>
          <p:cNvSpPr>
            <a:spLocks noGrp="1"/>
          </p:cNvSpPr>
          <p:nvPr>
            <p:ph idx="1"/>
          </p:nvPr>
        </p:nvSpPr>
        <p:spPr/>
        <p:txBody>
          <a:bodyPr/>
          <a:lstStyle/>
          <a:p>
            <a:r>
              <a:rPr kumimoji="1" lang="zh-CN" altLang="en-US" dirty="0" smtClean="0"/>
              <a:t>集在线更新，缓存，</a:t>
            </a:r>
            <a:r>
              <a:rPr kumimoji="1" lang="en-US" altLang="zh-CN" dirty="0" smtClean="0"/>
              <a:t>native-</a:t>
            </a:r>
            <a:r>
              <a:rPr kumimoji="1" lang="en-US" altLang="zh-CN" dirty="0" err="1" smtClean="0"/>
              <a:t>js,js</a:t>
            </a:r>
            <a:r>
              <a:rPr kumimoji="1" lang="en-US" altLang="zh-CN" dirty="0" smtClean="0"/>
              <a:t>-native</a:t>
            </a:r>
            <a:r>
              <a:rPr kumimoji="1" lang="zh-CN" altLang="en-US" dirty="0" smtClean="0"/>
              <a:t>完备的解决方案。</a:t>
            </a:r>
            <a:endParaRPr kumimoji="1" lang="zh-CN" altLang="en-US" dirty="0"/>
          </a:p>
        </p:txBody>
      </p:sp>
    </p:spTree>
    <p:extLst>
      <p:ext uri="{BB962C8B-B14F-4D97-AF65-F5344CB8AC3E}">
        <p14:creationId xmlns:p14="http://schemas.microsoft.com/office/powerpoint/2010/main" val="2338243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文本占位符 2"/>
          <p:cNvSpPr>
            <a:spLocks noGrp="1"/>
          </p:cNvSpPr>
          <p:nvPr>
            <p:ph type="body" idx="1"/>
          </p:nvPr>
        </p:nvSpPr>
        <p:spPr/>
        <p:txBody>
          <a:bodyPr>
            <a:normAutofit/>
          </a:bodyPr>
          <a:lstStyle/>
          <a:p>
            <a:pPr algn="ctr"/>
            <a:r>
              <a:rPr kumimoji="1" lang="zh-CN" altLang="en-US" sz="3600" dirty="0" smtClean="0"/>
              <a:t>谢谢</a:t>
            </a:r>
            <a:endParaRPr kumimoji="1" lang="zh-CN" altLang="en-US" sz="3600" dirty="0"/>
          </a:p>
        </p:txBody>
      </p:sp>
    </p:spTree>
    <p:extLst>
      <p:ext uri="{BB962C8B-B14F-4D97-AF65-F5344CB8AC3E}">
        <p14:creationId xmlns:p14="http://schemas.microsoft.com/office/powerpoint/2010/main" val="4084750903"/>
      </p:ext>
    </p:extLst>
  </p:cSld>
  <p:clrMapOvr>
    <a:masterClrMapping/>
  </p:clrMapOvr>
</p:sld>
</file>

<file path=ppt/theme/theme1.xml><?xml version="1.0" encoding="utf-8"?>
<a:theme xmlns:a="http://schemas.openxmlformats.org/drawingml/2006/main" name=" 黑色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黑色 .thmx</Template>
  <TotalTime>28</TotalTime>
  <Words>239</Words>
  <Application>Microsoft Macintosh PowerPoint</Application>
  <PresentationFormat>全屏显示(4:3)</PresentationFormat>
  <Paragraphs>24</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 黑色 </vt:lpstr>
      <vt:lpstr>Watermelon框架介绍</vt:lpstr>
      <vt:lpstr>Watermelon不是什么</vt:lpstr>
      <vt:lpstr>VasSonic</vt:lpstr>
      <vt:lpstr>预备知识</vt:lpstr>
      <vt:lpstr>缺点</vt:lpstr>
      <vt:lpstr>Watermelon使用</vt:lpstr>
      <vt:lpstr>Watermelon未来</vt:lpstr>
      <vt:lpstr> </vt:lpstr>
    </vt:vector>
  </TitlesOfParts>
  <Company>mac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Watermelon框架介绍</dc:title>
  <dc:creator>mac mac</dc:creator>
  <cp:lastModifiedBy>mac mac</cp:lastModifiedBy>
  <cp:revision>14</cp:revision>
  <dcterms:created xsi:type="dcterms:W3CDTF">2017-08-25T02:17:55Z</dcterms:created>
  <dcterms:modified xsi:type="dcterms:W3CDTF">2017-08-25T02:46:10Z</dcterms:modified>
</cp:coreProperties>
</file>