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6EB8-E075-4DCD-8275-493435051F17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8A760-DB95-4F59-9F1A-14D850413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6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8A760-DB95-4F59-9F1A-14D8504135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6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7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3299F8-F337-46D3-A310-CD5A4913D116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D51937-3071-4CFD-89E4-3D7F0E819F4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0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1050;&#1072;&#1083;&#1100;&#1082;&#1091;&#1083;&#1103;&#1090;&#1086;&#1088;/project1.ex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6363" y="524486"/>
            <a:ext cx="9668608" cy="165600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визуального программирования в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29" y="2517531"/>
            <a:ext cx="3569677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074" y="3437135"/>
            <a:ext cx="4424289" cy="213718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меню Вид применяют для настройки внешнего вида среды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" r="2483" b="1772"/>
          <a:stretch/>
        </p:blipFill>
        <p:spPr bwMode="auto">
          <a:xfrm>
            <a:off x="7467905" y="1916726"/>
            <a:ext cx="2643249" cy="429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6539" y="3155781"/>
            <a:ext cx="3193366" cy="231302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пункта меню Проект предназначены для выполнения различных операций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r="2718"/>
          <a:stretch/>
        </p:blipFill>
        <p:spPr bwMode="auto">
          <a:xfrm>
            <a:off x="1876604" y="1947022"/>
            <a:ext cx="3824655" cy="42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006305"/>
            <a:ext cx="3967089" cy="190859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Команды, позволяющие запускать проект на выполнение и выполнять его отладку, содержатся в пункте главного меню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18" y="1987061"/>
            <a:ext cx="2057250" cy="41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4117" y="3094240"/>
            <a:ext cx="3703320" cy="185582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Команды, предназначенные для работы с программным кодом, собраны в меню Код.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r="1886" b="1957"/>
          <a:stretch/>
        </p:blipFill>
        <p:spPr bwMode="auto">
          <a:xfrm>
            <a:off x="1925505" y="2013441"/>
            <a:ext cx="329865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3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2485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редактора тесно связано с окном формы и появляется вместе с ним при создании нового проекта.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53186" y="404449"/>
            <a:ext cx="8746588" cy="967154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редактора </a:t>
            </a:r>
            <a:r>
              <a:rPr lang="ru-RU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6" y="4448907"/>
            <a:ext cx="1879135" cy="1879135"/>
          </a:xfrm>
          <a:prstGeom prst="rect">
            <a:avLst/>
          </a:prstGeom>
        </p:spPr>
      </p:pic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4" y="2702012"/>
            <a:ext cx="6434211" cy="34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8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707371"/>
            <a:ext cx="10058400" cy="300762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редактора предназначено для создания и редактирования текста программы, который создается по определенным правилам и описывает некий алгоритм. Если окно формы определяет внешний вид будущей программы, то программный код, записанный в окне редактора, отвечает за ее поведение. Вначале окно редактора содержит текст, обеспечивающий работу пустой формы. Этот программный код появляется в окне редактора автоматически, а программист в ходе работы над проектом вносит в него дополнения, соответствующие функциям программы.</a:t>
            </a:r>
          </a:p>
          <a:p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53186" y="404449"/>
            <a:ext cx="8746588" cy="967154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редактора </a:t>
            </a:r>
            <a:r>
              <a:rPr lang="ru-RU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1" y="4281854"/>
            <a:ext cx="2153781" cy="21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77614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компонентов расположена под главным меню. Она состоит из большого числа групп, в которых располагаются соответствующие компоненты.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– это некий функциональный элемент интерфейса, обладающий определенными свойствами. Размещая компоненты на форме, программист создает внешний вид своей будущей программы - окна, кнопки, переключатели, поля ввода и т.п.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53186" y="404449"/>
            <a:ext cx="8746588" cy="967154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Палитра компонентов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39" y="5375606"/>
            <a:ext cx="10085876" cy="68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0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411" y="1933654"/>
            <a:ext cx="10058400" cy="197012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окне отображаются системные сообщения о процессе компилирования и сборки приложения. А также же отображаться ошибки, примечания и предупреждения возникающие в процессе сборки приложения.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422027"/>
            <a:ext cx="10058400" cy="919675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17" y="3900540"/>
            <a:ext cx="9712325" cy="223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5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422027"/>
            <a:ext cx="10058400" cy="919675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2647181"/>
            <a:ext cx="100584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итогу курсовой работы были выполнены все поставленные цели.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 подробно описан и продемонстрирован интерфейс среды разработки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были описаны другие компоненты для формы и показаны свойства редактора.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написана программа, с использованием некоторых компонентов программы, для более понятной демонстрации визуальной среды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Lazarus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07" y="4422530"/>
            <a:ext cx="1685293" cy="19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программы, появляется форма, в которой есть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куда вписываются цифры и выводится ответ. Также есть 22 кнопки, с помощью которых мы работаем в самом калькуляторе. В калькуляторе, помимо обычных вычислений есть нахождение корня, возведение числа в квадрат и в дробную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439618"/>
            <a:ext cx="10058400" cy="919675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"/>
          <a:stretch/>
        </p:blipFill>
        <p:spPr bwMode="auto">
          <a:xfrm>
            <a:off x="5052236" y="3474720"/>
            <a:ext cx="2147837" cy="274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6629" y="5760521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Программа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0019" y="409695"/>
            <a:ext cx="6912921" cy="99707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2215011"/>
            <a:ext cx="10058400" cy="40233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курсовой проект был разработан в среде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Среди множества языков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 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универсальным и легко изучаемым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языком. Также он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изучении,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средства языка программирования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использовать многие возможности программирования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открытая среда разработки программного обеспечения на языке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компилятора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Интегрированная среда разработки предоставляет возможность кроссплатформенной разработки приложений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-подобном окружении.</a:t>
            </a:r>
          </a:p>
          <a:p>
            <a:pPr lvl="0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3657" y="2408442"/>
            <a:ext cx="10058400" cy="3596704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несложно переносить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-программы с графическим интерфейсом в различные операционные системы: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OS, 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Начиная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XE2 в самом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возможность компиляции программ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версии XE4 —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версии XE5 —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предоставляет доступ только к тем участкам кода, с которыми необходимо работать, скрывая основную часть программы, которая создается автоматически самой средой разработки.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62" y="169167"/>
            <a:ext cx="1443697" cy="1443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3" y="-52449"/>
            <a:ext cx="1939864" cy="19398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11" y="132722"/>
            <a:ext cx="1569521" cy="15695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09" y="132722"/>
            <a:ext cx="1473812" cy="16279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99" y="147833"/>
            <a:ext cx="1548958" cy="15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213" y="509954"/>
            <a:ext cx="5150534" cy="887372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435" y="2241387"/>
            <a:ext cx="9682089" cy="3227428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среды разработки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палитры компонентов среды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с использованием среды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визуального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9" y="3915507"/>
            <a:ext cx="2397369" cy="23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9597" y="307729"/>
            <a:ext cx="6393766" cy="106914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52391"/>
            <a:ext cx="10058400" cy="2849358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над программой в среде визуального программирования условно можно разбить на две части. Первая это создание внешнего вида (интерфейса) будущей программы,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программного кода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Окно, инспектора объектов и окно формы нужны для создания интерфейса программы, а редактор исходного кода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работы с ее текстом.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8" y="3942234"/>
            <a:ext cx="1563272" cy="23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8" y="1121623"/>
            <a:ext cx="7980240" cy="39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08" y="1696332"/>
            <a:ext cx="3396467" cy="28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935" y="5104903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4832" y="453019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формы</a:t>
            </a:r>
          </a:p>
        </p:txBody>
      </p:sp>
    </p:spTree>
    <p:extLst>
      <p:ext uri="{BB962C8B-B14F-4D97-AF65-F5344CB8AC3E}">
        <p14:creationId xmlns:p14="http://schemas.microsoft.com/office/powerpoint/2010/main" val="1929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613" y="2628248"/>
            <a:ext cx="4907867" cy="353516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команды, необходимые для работы в среде визуального программирования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содержатся в главном меню.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 в среде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осуществляется при помощи пункта меню Файл.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42" y="1901536"/>
            <a:ext cx="2474668" cy="43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7468" y="3199732"/>
            <a:ext cx="4165795" cy="282298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Команды, предназначенные для редактирования текста программного кода, собраны в меню Правка.</a:t>
            </a: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r="2705"/>
          <a:stretch/>
        </p:blipFill>
        <p:spPr bwMode="auto">
          <a:xfrm>
            <a:off x="2074959" y="1989740"/>
            <a:ext cx="2760785" cy="41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41380"/>
            <a:ext cx="5030958" cy="402336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меню Поиск можно разделить на группы. Первая группа - это непосредственно команды поиска и замены, вторая - это команды перехода, а третья - работа с закладкой. В четвертой группе объединены команды поиска, замены и перехода в выделенном фрагменте. Большинство из этих команд используются в текстовых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редакторах.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17420" y="404449"/>
            <a:ext cx="7818120" cy="96715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</a:t>
            </a:r>
            <a:r>
              <a:rPr lang="ru-RU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3376" r="3965" b="910"/>
          <a:stretch/>
        </p:blipFill>
        <p:spPr bwMode="auto">
          <a:xfrm>
            <a:off x="7517419" y="1892655"/>
            <a:ext cx="2910254" cy="431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615</Words>
  <Application>Microsoft Office PowerPoint</Application>
  <PresentationFormat>Широкоэкранный</PresentationFormat>
  <Paragraphs>47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Ретро</vt:lpstr>
      <vt:lpstr>Курсовая работа по теме:  «Использование среды визуального программирования в Lazarus»</vt:lpstr>
      <vt:lpstr>Введение</vt:lpstr>
      <vt:lpstr>Презентация PowerPoint</vt:lpstr>
      <vt:lpstr>Цель работы</vt:lpstr>
      <vt:lpstr>Среда Lazarus</vt:lpstr>
      <vt:lpstr>Презентация PowerPoint</vt:lpstr>
      <vt:lpstr>Главное меню Lazarus</vt:lpstr>
      <vt:lpstr>Главное меню Lazarus</vt:lpstr>
      <vt:lpstr>Главное меню Lazarus</vt:lpstr>
      <vt:lpstr>Главное меню Lazarus</vt:lpstr>
      <vt:lpstr>Главное меню Lazarus</vt:lpstr>
      <vt:lpstr>Главное меню Lazarus</vt:lpstr>
      <vt:lpstr>Главное меню Lazarus</vt:lpstr>
      <vt:lpstr>Окно редактора Lazarus</vt:lpstr>
      <vt:lpstr>Окно редактора Lazarus</vt:lpstr>
      <vt:lpstr>Палитра компонентов</vt:lpstr>
      <vt:lpstr>Сообщения</vt:lpstr>
      <vt:lpstr>Заключение</vt:lpstr>
      <vt:lpstr>Приложение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 Использование среды визуального программирования в Lazarus</dc:title>
  <dc:creator>mark-dokych@mail.ru</dc:creator>
  <cp:lastModifiedBy>Пользователь Windows</cp:lastModifiedBy>
  <cp:revision>104</cp:revision>
  <dcterms:created xsi:type="dcterms:W3CDTF">2020-12-08T12:24:01Z</dcterms:created>
  <dcterms:modified xsi:type="dcterms:W3CDTF">2020-12-08T14:39:38Z</dcterms:modified>
</cp:coreProperties>
</file>