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256" r:id="rId3"/>
    <p:sldId id="274" r:id="rId4"/>
    <p:sldId id="265" r:id="rId5"/>
    <p:sldId id="283" r:id="rId6"/>
    <p:sldId id="278" r:id="rId7"/>
    <p:sldId id="284" r:id="rId8"/>
    <p:sldId id="285" r:id="rId9"/>
    <p:sldId id="259" r:id="rId10"/>
    <p:sldId id="286" r:id="rId11"/>
    <p:sldId id="287" r:id="rId12"/>
    <p:sldId id="273" r:id="rId13"/>
    <p:sldId id="288" r:id="rId14"/>
    <p:sldId id="275" r:id="rId15"/>
    <p:sldId id="28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3" userDrawn="1">
          <p15:clr>
            <a:srgbClr val="A4A3A4"/>
          </p15:clr>
        </p15:guide>
        <p15:guide id="2" pos="755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4086"/>
    <a:srgbClr val="475DBD"/>
    <a:srgbClr val="7888CE"/>
    <a:srgbClr val="AACBFE"/>
    <a:srgbClr val="2A3874"/>
    <a:srgbClr val="3F54AF"/>
    <a:srgbClr val="8BA2F0"/>
    <a:srgbClr val="6275C6"/>
    <a:srgbClr val="1319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14" autoAdjust="0"/>
  </p:normalViewPr>
  <p:slideViewPr>
    <p:cSldViewPr snapToGrid="0" showGuides="1">
      <p:cViewPr varScale="1">
        <p:scale>
          <a:sx n="81" d="100"/>
          <a:sy n="81" d="100"/>
        </p:scale>
        <p:origin x="-725" y="-77"/>
      </p:cViewPr>
      <p:guideLst>
        <p:guide orient="horz" pos="2183"/>
        <p:guide pos="75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92A4D-2091-4E84-9922-C300901BBDF7}" type="datetimeFigureOut">
              <a:rPr lang="zh-CN" altLang="en-US" smtClean="0"/>
              <a:t>2025/2/27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80EF76-4528-4350-998B-6DF515A87F77}" type="slidenum">
              <a:rPr lang="zh-CN" altLang="en-US" smtClean="0"/>
              <a:t>‹#›</a:t>
            </a:fld>
            <a:endParaRPr lang="zh-CN" altLang="en-US"/>
          </a:p>
        </p:txBody>
      </p:sp>
    </p:spTree>
    <p:extLst>
      <p:ext uri="{BB962C8B-B14F-4D97-AF65-F5344CB8AC3E}">
        <p14:creationId xmlns:p14="http://schemas.microsoft.com/office/powerpoint/2010/main" val="2383643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E5274EE-3028-46D7-8DA5-5CF5D71EAE7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9E1825D0-8636-49C4-8292-CC284D96593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6B4D3A7F-D648-4B04-BB00-46247066B2F1}"/>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2025/2/27</a:t>
            </a:fld>
            <a:endParaRPr lang="zh-CN" altLang="en-US"/>
          </a:p>
        </p:txBody>
      </p:sp>
      <p:sp>
        <p:nvSpPr>
          <p:cNvPr id="5" name="页脚占位符 4">
            <a:extLst>
              <a:ext uri="{FF2B5EF4-FFF2-40B4-BE49-F238E27FC236}">
                <a16:creationId xmlns="" xmlns:a16="http://schemas.microsoft.com/office/drawing/2014/main" id="{B38A3C62-0ACB-4EA8-B721-30AE7314106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25535CCD-1146-4D3C-BC1E-F695CAD42104}"/>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147241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895E977-4A90-4C60-92DD-C195CD783361}"/>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A72DDBEB-3B70-491A-8E1B-0B53D0F02AB5}"/>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819FBF69-FC52-4CB9-B2FF-633FCFB09B69}"/>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2025/2/27</a:t>
            </a:fld>
            <a:endParaRPr lang="zh-CN" altLang="en-US"/>
          </a:p>
        </p:txBody>
      </p:sp>
      <p:sp>
        <p:nvSpPr>
          <p:cNvPr id="5" name="页脚占位符 4">
            <a:extLst>
              <a:ext uri="{FF2B5EF4-FFF2-40B4-BE49-F238E27FC236}">
                <a16:creationId xmlns="" xmlns:a16="http://schemas.microsoft.com/office/drawing/2014/main" id="{5CE8172F-82D4-4503-BB67-D37C5EEA1EF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C88C18E5-0918-4115-8201-7B49745096F7}"/>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3676335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4216DA2D-3765-4677-940E-59F0F76D31CF}"/>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E128332F-6250-4AAE-A1E1-E375B3E3A2FC}"/>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958374C3-7C29-4F8B-8AC3-D170202DC693}"/>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2025/2/27</a:t>
            </a:fld>
            <a:endParaRPr lang="zh-CN" altLang="en-US"/>
          </a:p>
        </p:txBody>
      </p:sp>
      <p:sp>
        <p:nvSpPr>
          <p:cNvPr id="5" name="页脚占位符 4">
            <a:extLst>
              <a:ext uri="{FF2B5EF4-FFF2-40B4-BE49-F238E27FC236}">
                <a16:creationId xmlns="" xmlns:a16="http://schemas.microsoft.com/office/drawing/2014/main" id="{08C78B18-2E34-4989-8CBC-63C824C35D0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43D44DDC-D0D6-4020-BCC6-7DD9671D666F}"/>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666720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2025/2/27</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06026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2025/2/27</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953080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9888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2A4A76D-028C-41C1-9104-8AAAA3000B43}"/>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F0C728BC-AEF1-4436-968A-026F7688ECCD}"/>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16066015-9C83-430A-8FA5-EEAAE2E3BC5F}"/>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2025/2/27</a:t>
            </a:fld>
            <a:endParaRPr lang="zh-CN" altLang="en-US"/>
          </a:p>
        </p:txBody>
      </p:sp>
      <p:sp>
        <p:nvSpPr>
          <p:cNvPr id="5" name="页脚占位符 4">
            <a:extLst>
              <a:ext uri="{FF2B5EF4-FFF2-40B4-BE49-F238E27FC236}">
                <a16:creationId xmlns="" xmlns:a16="http://schemas.microsoft.com/office/drawing/2014/main" id="{0B484D55-A67A-4170-9386-FF4BCAD2949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88C7AF75-4621-4F55-AA0C-4B206F37BA8A}"/>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4251070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D60DA5E-D03A-4C63-807D-E5DE052C91E8}"/>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8B819894-DFB8-4DE5-B30B-DC3134F48BA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 xmlns:a16="http://schemas.microsoft.com/office/drawing/2014/main" id="{DA5755CC-0255-47F6-BBF4-60895E4F1839}"/>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2025/2/27</a:t>
            </a:fld>
            <a:endParaRPr lang="zh-CN" altLang="en-US"/>
          </a:p>
        </p:txBody>
      </p:sp>
      <p:sp>
        <p:nvSpPr>
          <p:cNvPr id="5" name="页脚占位符 4">
            <a:extLst>
              <a:ext uri="{FF2B5EF4-FFF2-40B4-BE49-F238E27FC236}">
                <a16:creationId xmlns="" xmlns:a16="http://schemas.microsoft.com/office/drawing/2014/main" id="{D0C0268C-C65F-4546-9A60-1D68907D2F0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F5522652-42F3-42AD-A1C6-6A85E049F145}"/>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279739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F13AE51-0262-4838-B69C-9F53A697A15B}"/>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994C36A5-3B19-406D-B951-682F6C56C7F6}"/>
              </a:ext>
            </a:extLst>
          </p:cNvPr>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 xmlns:a16="http://schemas.microsoft.com/office/drawing/2014/main" id="{E476CE35-A8F9-4E9E-92EB-694EB04868AF}"/>
              </a:ext>
            </a:extLst>
          </p:cNvPr>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 xmlns:a16="http://schemas.microsoft.com/office/drawing/2014/main" id="{EAA47D25-8389-4E5F-A129-ECD89247540E}"/>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2025/2/27</a:t>
            </a:fld>
            <a:endParaRPr lang="zh-CN" altLang="en-US"/>
          </a:p>
        </p:txBody>
      </p:sp>
      <p:sp>
        <p:nvSpPr>
          <p:cNvPr id="6" name="页脚占位符 5">
            <a:extLst>
              <a:ext uri="{FF2B5EF4-FFF2-40B4-BE49-F238E27FC236}">
                <a16:creationId xmlns="" xmlns:a16="http://schemas.microsoft.com/office/drawing/2014/main" id="{9D1B9D07-6A36-464B-B3DA-233DA6C9B22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6D4B8753-A09A-44DE-A29B-07460AFBB7DB}"/>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389922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2CB657C-63A8-4CD6-B69D-8D4015EABA8F}"/>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89BA7E4E-92F8-4315-B9C9-DB95B6F1BF8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 xmlns:a16="http://schemas.microsoft.com/office/drawing/2014/main" id="{2C3914F9-571D-48B7-99A2-EA951F48B9A0}"/>
              </a:ext>
            </a:extLst>
          </p:cNvPr>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 xmlns:a16="http://schemas.microsoft.com/office/drawing/2014/main" id="{1F1A645F-77A6-4680-BDD8-047F1F81BF3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 xmlns:a16="http://schemas.microsoft.com/office/drawing/2014/main" id="{407CB83F-86FD-43E9-9B59-C3DD8894EAFE}"/>
              </a:ext>
            </a:extLst>
          </p:cNvPr>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 xmlns:a16="http://schemas.microsoft.com/office/drawing/2014/main" id="{F1E352CB-6EB8-40B7-BABE-17136CEC780E}"/>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2025/2/27</a:t>
            </a:fld>
            <a:endParaRPr lang="zh-CN" altLang="en-US"/>
          </a:p>
        </p:txBody>
      </p:sp>
      <p:sp>
        <p:nvSpPr>
          <p:cNvPr id="8" name="页脚占位符 7">
            <a:extLst>
              <a:ext uri="{FF2B5EF4-FFF2-40B4-BE49-F238E27FC236}">
                <a16:creationId xmlns="" xmlns:a16="http://schemas.microsoft.com/office/drawing/2014/main" id="{084A8137-ADBF-4AD6-B44F-C049A4C8D0F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 xmlns:a16="http://schemas.microsoft.com/office/drawing/2014/main" id="{1B8AA979-55BD-4958-BA3D-40DD107A8654}"/>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
        <p:nvSpPr>
          <p:cNvPr id="11" name="TextBox 10"/>
          <p:cNvSpPr txBox="1"/>
          <p:nvPr userDrawn="1"/>
        </p:nvSpPr>
        <p:spPr>
          <a:xfrm>
            <a:off x="2276004" y="6467164"/>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black"/>
                </a:solidFill>
                <a:effectLst/>
                <a:uLnTx/>
                <a:uFillTx/>
                <a:hlinkClick r:id="rId2"/>
              </a:rPr>
              <a:t>行业</a:t>
            </a: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en-US" altLang="zh-CN" sz="100" b="0" i="0" u="none" strike="noStrike" kern="0" cap="none" spc="0" normalizeH="0" baseline="0" noProof="0" dirty="0" smtClean="0">
                <a:ln>
                  <a:noFill/>
                </a:ln>
                <a:solidFill>
                  <a:prstClr val="black"/>
                </a:solidFill>
                <a:effectLst/>
                <a:uLnTx/>
                <a:uFillTx/>
              </a:rPr>
              <a:t>http://www.1ppt.com/hangye/</a:t>
            </a:r>
          </a:p>
        </p:txBody>
      </p:sp>
    </p:spTree>
    <p:extLst>
      <p:ext uri="{BB962C8B-B14F-4D97-AF65-F5344CB8AC3E}">
        <p14:creationId xmlns:p14="http://schemas.microsoft.com/office/powerpoint/2010/main" val="2980144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4067FA4-05EE-4D92-9B7B-CAF46C785E99}"/>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29DD175B-69C5-4835-A884-3200308C3C84}"/>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2025/2/27</a:t>
            </a:fld>
            <a:endParaRPr lang="zh-CN" altLang="en-US"/>
          </a:p>
        </p:txBody>
      </p:sp>
      <p:sp>
        <p:nvSpPr>
          <p:cNvPr id="4" name="页脚占位符 3">
            <a:extLst>
              <a:ext uri="{FF2B5EF4-FFF2-40B4-BE49-F238E27FC236}">
                <a16:creationId xmlns="" xmlns:a16="http://schemas.microsoft.com/office/drawing/2014/main" id="{D43FB53D-9184-478C-BA47-B5172BEB251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 xmlns:a16="http://schemas.microsoft.com/office/drawing/2014/main" id="{CE0C4E9F-1F9C-4786-8F00-495B8CE9B4DC}"/>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308644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FD10437A-AE91-4C06-9D8D-C7AEB19AF899}"/>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2025/2/27</a:t>
            </a:fld>
            <a:endParaRPr lang="zh-CN" altLang="en-US"/>
          </a:p>
        </p:txBody>
      </p:sp>
      <p:sp>
        <p:nvSpPr>
          <p:cNvPr id="3" name="页脚占位符 2">
            <a:extLst>
              <a:ext uri="{FF2B5EF4-FFF2-40B4-BE49-F238E27FC236}">
                <a16:creationId xmlns="" xmlns:a16="http://schemas.microsoft.com/office/drawing/2014/main" id="{7D6FAFD8-C126-454C-9285-FC287C5BD0C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 xmlns:a16="http://schemas.microsoft.com/office/drawing/2014/main" id="{11D5BCA2-BC2A-4343-8B37-8F1D82EEE20E}"/>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3306979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339263C-5D71-409A-B644-F9E9C1036C1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F1DE2B2C-D30F-4035-A414-BE5DED878D1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 xmlns:a16="http://schemas.microsoft.com/office/drawing/2014/main" id="{775B0A76-0B8C-401D-BBEE-D6823DD16FA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A2BF3CF7-408E-4D0F-A189-964377E345BE}"/>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2025/2/27</a:t>
            </a:fld>
            <a:endParaRPr lang="zh-CN" altLang="en-US"/>
          </a:p>
        </p:txBody>
      </p:sp>
      <p:sp>
        <p:nvSpPr>
          <p:cNvPr id="6" name="页脚占位符 5">
            <a:extLst>
              <a:ext uri="{FF2B5EF4-FFF2-40B4-BE49-F238E27FC236}">
                <a16:creationId xmlns="" xmlns:a16="http://schemas.microsoft.com/office/drawing/2014/main" id="{29A9B9D2-27EA-414C-98B1-CE0ADA75776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9C74D239-0C69-4975-8FD9-B08B76DEDBCB}"/>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1022208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1911EA3-F5B5-4A57-8AD7-6E89AC5E834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8DA20403-8EC6-4735-A940-29511F743F0E}"/>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13F0984C-290F-4900-B026-07E8F9012150}"/>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1F6CB2CB-B7A8-4ED9-9713-A2886331D018}"/>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2025/2/27</a:t>
            </a:fld>
            <a:endParaRPr lang="zh-CN" altLang="en-US"/>
          </a:p>
        </p:txBody>
      </p:sp>
      <p:sp>
        <p:nvSpPr>
          <p:cNvPr id="6" name="页脚占位符 5">
            <a:extLst>
              <a:ext uri="{FF2B5EF4-FFF2-40B4-BE49-F238E27FC236}">
                <a16:creationId xmlns="" xmlns:a16="http://schemas.microsoft.com/office/drawing/2014/main" id="{3DC99526-FCB2-4DD0-ADE4-D4B45298865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245F091B-89F1-48E4-94FA-C1019A79469D}"/>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3114030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189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4031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字魂105号-简雅黑" panose="00000500000000000000" pitchFamily="2" charset="-122"/>
          <a:ea typeface="字魂105号-简雅黑" panose="00000500000000000000"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字魂105号-简雅黑" panose="00000500000000000000" pitchFamily="2" charset="-122"/>
          <a:ea typeface="字魂105号-简雅黑" panose="000005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字魂105号-简雅黑" panose="00000500000000000000" pitchFamily="2" charset="-122"/>
          <a:ea typeface="字魂105号-简雅黑" panose="00000500000000000000"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字魂105号-简雅黑" panose="00000500000000000000" pitchFamily="2" charset="-122"/>
          <a:ea typeface="字魂105号-简雅黑" panose="00000500000000000000"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字魂105号-简雅黑" panose="00000500000000000000" pitchFamily="2" charset="-122"/>
          <a:ea typeface="字魂105号-简雅黑" panose="00000500000000000000"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字魂105号-简雅黑" panose="00000500000000000000" pitchFamily="2" charset="-122"/>
          <a:ea typeface="字魂105号-简雅黑" panose="00000500000000000000"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36435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2.png"/><Relationship Id="rId7" Type="http://schemas.openxmlformats.org/officeDocument/2006/relationships/image" Target="../media/image25.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28.png"/><Relationship Id="rId5" Type="http://schemas.openxmlformats.org/officeDocument/2006/relationships/image" Target="../media/image24.png"/><Relationship Id="rId10" Type="http://schemas.openxmlformats.org/officeDocument/2006/relationships/image" Target="../media/image27.png"/><Relationship Id="rId4" Type="http://schemas.openxmlformats.org/officeDocument/2006/relationships/image" Target="../media/image23.png"/><Relationship Id="rId9"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8100000" scaled="1"/>
          <a:tileRect/>
        </a:gradFill>
        <a:effectLst/>
      </p:bgPr>
    </p:bg>
    <p:spTree>
      <p:nvGrpSpPr>
        <p:cNvPr id="1" name=""/>
        <p:cNvGrpSpPr/>
        <p:nvPr/>
      </p:nvGrpSpPr>
      <p:grpSpPr>
        <a:xfrm>
          <a:off x="0" y="0"/>
          <a:ext cx="0" cy="0"/>
          <a:chOff x="0" y="0"/>
          <a:chExt cx="0" cy="0"/>
        </a:xfrm>
      </p:grpSpPr>
      <p:pic>
        <p:nvPicPr>
          <p:cNvPr id="8" name="图片 7">
            <a:extLst>
              <a:ext uri="{FF2B5EF4-FFF2-40B4-BE49-F238E27FC236}">
                <a16:creationId xmlns="" xmlns:a16="http://schemas.microsoft.com/office/drawing/2014/main" id="{5FD0DDD1-0FE7-40C8-92AD-AB0056E2E58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375145" y="3187147"/>
            <a:ext cx="812802" cy="1066143"/>
          </a:xfrm>
          <a:prstGeom prst="rect">
            <a:avLst/>
          </a:prstGeom>
        </p:spPr>
      </p:pic>
      <p:pic>
        <p:nvPicPr>
          <p:cNvPr id="9" name="图片 8">
            <a:extLst>
              <a:ext uri="{FF2B5EF4-FFF2-40B4-BE49-F238E27FC236}">
                <a16:creationId xmlns="" xmlns:a16="http://schemas.microsoft.com/office/drawing/2014/main" id="{A81A731A-BFF8-4841-8A90-FEF4D22A021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842336" y="2503169"/>
            <a:ext cx="944032" cy="584400"/>
          </a:xfrm>
          <a:prstGeom prst="rect">
            <a:avLst/>
          </a:prstGeom>
        </p:spPr>
      </p:pic>
      <p:pic>
        <p:nvPicPr>
          <p:cNvPr id="10" name="图片 9">
            <a:extLst>
              <a:ext uri="{FF2B5EF4-FFF2-40B4-BE49-F238E27FC236}">
                <a16:creationId xmlns="" xmlns:a16="http://schemas.microsoft.com/office/drawing/2014/main" id="{BAF05F90-2F4B-4895-A18D-031A3836CAE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1662287" y="2189541"/>
            <a:ext cx="1244600" cy="774700"/>
          </a:xfrm>
          <a:prstGeom prst="rect">
            <a:avLst/>
          </a:prstGeom>
        </p:spPr>
      </p:pic>
      <p:pic>
        <p:nvPicPr>
          <p:cNvPr id="11" name="图片 10">
            <a:extLst>
              <a:ext uri="{FF2B5EF4-FFF2-40B4-BE49-F238E27FC236}">
                <a16:creationId xmlns="" xmlns:a16="http://schemas.microsoft.com/office/drawing/2014/main" id="{0A345A71-DD6A-4F6A-A7F8-257D321D847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89343" y="1649817"/>
            <a:ext cx="1066800" cy="1066800"/>
          </a:xfrm>
          <a:prstGeom prst="rect">
            <a:avLst/>
          </a:prstGeom>
        </p:spPr>
      </p:pic>
      <p:pic>
        <p:nvPicPr>
          <p:cNvPr id="14" name="图片 13">
            <a:extLst>
              <a:ext uri="{FF2B5EF4-FFF2-40B4-BE49-F238E27FC236}">
                <a16:creationId xmlns="" xmlns:a16="http://schemas.microsoft.com/office/drawing/2014/main" id="{8705E2F1-03D2-4F0C-8071-02EA83740AC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813244" y="4837492"/>
            <a:ext cx="685800" cy="615950"/>
          </a:xfrm>
          <a:prstGeom prst="rect">
            <a:avLst/>
          </a:prstGeom>
        </p:spPr>
      </p:pic>
      <p:pic>
        <p:nvPicPr>
          <p:cNvPr id="25" name="图片 24">
            <a:extLst>
              <a:ext uri="{FF2B5EF4-FFF2-40B4-BE49-F238E27FC236}">
                <a16:creationId xmlns="" xmlns:a16="http://schemas.microsoft.com/office/drawing/2014/main" id="{2AA0519D-A50C-4FD6-AA66-06E163056F56}"/>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268732" y="2224922"/>
            <a:ext cx="1588557" cy="983391"/>
          </a:xfrm>
          <a:prstGeom prst="rect">
            <a:avLst/>
          </a:prstGeom>
        </p:spPr>
      </p:pic>
      <p:sp>
        <p:nvSpPr>
          <p:cNvPr id="36" name="文本框 35">
            <a:extLst>
              <a:ext uri="{FF2B5EF4-FFF2-40B4-BE49-F238E27FC236}">
                <a16:creationId xmlns="" xmlns:a16="http://schemas.microsoft.com/office/drawing/2014/main" id="{B2168ED9-A1D0-462B-ADA9-98ABFB363BDA}"/>
              </a:ext>
            </a:extLst>
          </p:cNvPr>
          <p:cNvSpPr txBox="1"/>
          <p:nvPr/>
        </p:nvSpPr>
        <p:spPr>
          <a:xfrm>
            <a:off x="6187947" y="1587646"/>
            <a:ext cx="6115912" cy="1569660"/>
          </a:xfrm>
          <a:prstGeom prst="rect">
            <a:avLst/>
          </a:prstGeom>
          <a:noFill/>
        </p:spPr>
        <p:txBody>
          <a:bodyPr wrap="square" rtlCol="0">
            <a:spAutoFit/>
          </a:bodyPr>
          <a:lstStyle/>
          <a:p>
            <a:r>
              <a:rPr lang="en-US" altLang="zh-CN" sz="4800" spc="100" dirty="0">
                <a:solidFill>
                  <a:srgbClr val="304086"/>
                </a:solidFill>
                <a:cs typeface="+mn-ea"/>
                <a:sym typeface="+mn-lt"/>
              </a:rPr>
              <a:t>Python </a:t>
            </a:r>
            <a:br>
              <a:rPr lang="en-US" altLang="zh-CN" sz="4800" spc="100" dirty="0">
                <a:solidFill>
                  <a:srgbClr val="304086"/>
                </a:solidFill>
                <a:cs typeface="+mn-ea"/>
                <a:sym typeface="+mn-lt"/>
              </a:rPr>
            </a:br>
            <a:r>
              <a:rPr lang="en-US" altLang="zh-CN" sz="4800" spc="100" dirty="0">
                <a:solidFill>
                  <a:srgbClr val="304086"/>
                </a:solidFill>
                <a:cs typeface="+mn-ea"/>
                <a:sym typeface="+mn-lt"/>
              </a:rPr>
              <a:t>Machine Learning</a:t>
            </a:r>
          </a:p>
        </p:txBody>
      </p:sp>
      <p:sp>
        <p:nvSpPr>
          <p:cNvPr id="37" name="文本框 36">
            <a:extLst>
              <a:ext uri="{FF2B5EF4-FFF2-40B4-BE49-F238E27FC236}">
                <a16:creationId xmlns="" xmlns:a16="http://schemas.microsoft.com/office/drawing/2014/main" id="{0C6590D9-53BC-4EBB-895B-AF8F09CE1CBE}"/>
              </a:ext>
            </a:extLst>
          </p:cNvPr>
          <p:cNvSpPr txBox="1"/>
          <p:nvPr/>
        </p:nvSpPr>
        <p:spPr>
          <a:xfrm>
            <a:off x="6276396" y="3427830"/>
            <a:ext cx="6173906" cy="584775"/>
          </a:xfrm>
          <a:prstGeom prst="rect">
            <a:avLst/>
          </a:prstGeom>
          <a:noFill/>
        </p:spPr>
        <p:txBody>
          <a:bodyPr wrap="square">
            <a:spAutoFit/>
          </a:bodyPr>
          <a:lstStyle/>
          <a:p>
            <a:r>
              <a:rPr lang="en-US" altLang="zh-CN" sz="3200" spc="100" dirty="0">
                <a:solidFill>
                  <a:schemeClr val="accent1">
                    <a:lumMod val="50000"/>
                  </a:schemeClr>
                </a:solidFill>
                <a:cs typeface="+mn-ea"/>
                <a:sym typeface="+mn-lt"/>
              </a:rPr>
              <a:t>Calories Burnt Prediction</a:t>
            </a:r>
            <a:endParaRPr lang="zh-CN" altLang="en-US" sz="3200" spc="100" dirty="0">
              <a:solidFill>
                <a:schemeClr val="accent1">
                  <a:lumMod val="50000"/>
                </a:schemeClr>
              </a:solidFill>
              <a:cs typeface="+mn-ea"/>
              <a:sym typeface="+mn-lt"/>
            </a:endParaRPr>
          </a:p>
        </p:txBody>
      </p:sp>
      <p:sp>
        <p:nvSpPr>
          <p:cNvPr id="38" name="文本框 37">
            <a:extLst>
              <a:ext uri="{FF2B5EF4-FFF2-40B4-BE49-F238E27FC236}">
                <a16:creationId xmlns="" xmlns:a16="http://schemas.microsoft.com/office/drawing/2014/main" id="{49AAD98E-82C2-49BA-BEE2-1AC27CC52D22}"/>
              </a:ext>
            </a:extLst>
          </p:cNvPr>
          <p:cNvSpPr txBox="1"/>
          <p:nvPr/>
        </p:nvSpPr>
        <p:spPr>
          <a:xfrm>
            <a:off x="6891488" y="4605602"/>
            <a:ext cx="3571294" cy="461665"/>
          </a:xfrm>
          <a:prstGeom prst="rect">
            <a:avLst/>
          </a:prstGeom>
          <a:noFill/>
        </p:spPr>
        <p:txBody>
          <a:bodyPr wrap="square">
            <a:spAutoFit/>
          </a:bodyPr>
          <a:lstStyle/>
          <a:p>
            <a:r>
              <a:rPr lang="en-US" altLang="zh-TW" sz="2400" dirty="0">
                <a:solidFill>
                  <a:schemeClr val="accent1">
                    <a:lumMod val="50000"/>
                  </a:schemeClr>
                </a:solidFill>
              </a:rPr>
              <a:t>IMLP 343</a:t>
            </a:r>
            <a:r>
              <a:rPr lang="zh-TW" altLang="en-US" sz="2400" dirty="0">
                <a:solidFill>
                  <a:schemeClr val="accent1">
                    <a:lumMod val="50000"/>
                  </a:schemeClr>
                </a:solidFill>
              </a:rPr>
              <a:t> 楊閎富</a:t>
            </a:r>
          </a:p>
        </p:txBody>
      </p:sp>
      <p:pic>
        <p:nvPicPr>
          <p:cNvPr id="28" name="图片 27">
            <a:extLst>
              <a:ext uri="{FF2B5EF4-FFF2-40B4-BE49-F238E27FC236}">
                <a16:creationId xmlns="" xmlns:a16="http://schemas.microsoft.com/office/drawing/2014/main" id="{90A5EF50-B900-4869-9291-65F0F6761F23}"/>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5375145" y="4105951"/>
            <a:ext cx="1281451" cy="2694982"/>
          </a:xfrm>
          <a:prstGeom prst="rect">
            <a:avLst/>
          </a:prstGeom>
        </p:spPr>
      </p:pic>
      <p:pic>
        <p:nvPicPr>
          <p:cNvPr id="49" name="图片 48">
            <a:extLst>
              <a:ext uri="{FF2B5EF4-FFF2-40B4-BE49-F238E27FC236}">
                <a16:creationId xmlns="" xmlns:a16="http://schemas.microsoft.com/office/drawing/2014/main" id="{43F48DA3-29B2-4348-A36F-57CBCD500BD9}"/>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1588665" y="4427361"/>
            <a:ext cx="271774" cy="356483"/>
          </a:xfrm>
          <a:prstGeom prst="rect">
            <a:avLst/>
          </a:prstGeom>
        </p:spPr>
      </p:pic>
      <p:pic>
        <p:nvPicPr>
          <p:cNvPr id="6" name="图片 5">
            <a:extLst>
              <a:ext uri="{FF2B5EF4-FFF2-40B4-BE49-F238E27FC236}">
                <a16:creationId xmlns="" xmlns:a16="http://schemas.microsoft.com/office/drawing/2014/main" id="{CBD85675-181D-441A-B53C-E539782A7AB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535940" y="3208313"/>
            <a:ext cx="1054139" cy="1800055"/>
          </a:xfrm>
          <a:prstGeom prst="rect">
            <a:avLst/>
          </a:prstGeom>
        </p:spPr>
      </p:pic>
      <p:pic>
        <p:nvPicPr>
          <p:cNvPr id="48" name="图片 47">
            <a:extLst>
              <a:ext uri="{FF2B5EF4-FFF2-40B4-BE49-F238E27FC236}">
                <a16:creationId xmlns="" xmlns:a16="http://schemas.microsoft.com/office/drawing/2014/main" id="{01889ED0-6348-49C9-82BB-AC9731E7ADE3}"/>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991"/>
          <a:stretch/>
        </p:blipFill>
        <p:spPr>
          <a:xfrm>
            <a:off x="-826687" y="1587646"/>
            <a:ext cx="7014634" cy="4495800"/>
          </a:xfrm>
          <a:custGeom>
            <a:avLst/>
            <a:gdLst>
              <a:gd name="connsiteX0" fmla="*/ 531804 w 7014634"/>
              <a:gd name="connsiteY0" fmla="*/ 3061758 h 4495800"/>
              <a:gd name="connsiteX1" fmla="*/ 531804 w 7014634"/>
              <a:gd name="connsiteY1" fmla="*/ 3434292 h 4495800"/>
              <a:gd name="connsiteX2" fmla="*/ 1217604 w 7014634"/>
              <a:gd name="connsiteY2" fmla="*/ 3434292 h 4495800"/>
              <a:gd name="connsiteX3" fmla="*/ 1217604 w 7014634"/>
              <a:gd name="connsiteY3" fmla="*/ 3061758 h 4495800"/>
              <a:gd name="connsiteX4" fmla="*/ 1196381 w 7014634"/>
              <a:gd name="connsiteY4" fmla="*/ 1323439 h 4495800"/>
              <a:gd name="connsiteX5" fmla="*/ 1196381 w 7014634"/>
              <a:gd name="connsiteY5" fmla="*/ 2973916 h 4495800"/>
              <a:gd name="connsiteX6" fmla="*/ 1489309 w 7014634"/>
              <a:gd name="connsiteY6" fmla="*/ 2973916 h 4495800"/>
              <a:gd name="connsiteX7" fmla="*/ 1831310 w 7014634"/>
              <a:gd name="connsiteY7" fmla="*/ 3340655 h 4495800"/>
              <a:gd name="connsiteX8" fmla="*/ 2224575 w 7014634"/>
              <a:gd name="connsiteY8" fmla="*/ 2973916 h 4495800"/>
              <a:gd name="connsiteX9" fmla="*/ 2261109 w 7014634"/>
              <a:gd name="connsiteY9" fmla="*/ 2973916 h 4495800"/>
              <a:gd name="connsiteX10" fmla="*/ 2261109 w 7014634"/>
              <a:gd name="connsiteY10" fmla="*/ 2939847 h 4495800"/>
              <a:gd name="connsiteX11" fmla="*/ 2294678 w 7014634"/>
              <a:gd name="connsiteY11" fmla="*/ 2908542 h 4495800"/>
              <a:gd name="connsiteX12" fmla="*/ 2261109 w 7014634"/>
              <a:gd name="connsiteY12" fmla="*/ 2907844 h 4495800"/>
              <a:gd name="connsiteX13" fmla="*/ 2261109 w 7014634"/>
              <a:gd name="connsiteY13" fmla="*/ 1323439 h 4495800"/>
              <a:gd name="connsiteX14" fmla="*/ 5452534 w 7014634"/>
              <a:gd name="connsiteY14" fmla="*/ 995892 h 4495800"/>
              <a:gd name="connsiteX15" fmla="*/ 5452534 w 7014634"/>
              <a:gd name="connsiteY15" fmla="*/ 2278592 h 4495800"/>
              <a:gd name="connsiteX16" fmla="*/ 6223001 w 7014634"/>
              <a:gd name="connsiteY16" fmla="*/ 2278592 h 4495800"/>
              <a:gd name="connsiteX17" fmla="*/ 6223001 w 7014634"/>
              <a:gd name="connsiteY17" fmla="*/ 995892 h 4495800"/>
              <a:gd name="connsiteX18" fmla="*/ 2481648 w 7014634"/>
              <a:gd name="connsiteY18" fmla="*/ 0 h 4495800"/>
              <a:gd name="connsiteX19" fmla="*/ 7014634 w 7014634"/>
              <a:gd name="connsiteY19" fmla="*/ 0 h 4495800"/>
              <a:gd name="connsiteX20" fmla="*/ 7014634 w 7014634"/>
              <a:gd name="connsiteY20" fmla="*/ 101600 h 4495800"/>
              <a:gd name="connsiteX21" fmla="*/ 6337300 w 7014634"/>
              <a:gd name="connsiteY21" fmla="*/ 101600 h 4495800"/>
              <a:gd name="connsiteX22" fmla="*/ 6337300 w 7014634"/>
              <a:gd name="connsiteY22" fmla="*/ 1244600 h 4495800"/>
              <a:gd name="connsiteX23" fmla="*/ 7014634 w 7014634"/>
              <a:gd name="connsiteY23" fmla="*/ 1244600 h 4495800"/>
              <a:gd name="connsiteX24" fmla="*/ 7014634 w 7014634"/>
              <a:gd name="connsiteY24" fmla="*/ 4495800 h 4495800"/>
              <a:gd name="connsiteX25" fmla="*/ 0 w 7014634"/>
              <a:gd name="connsiteY25" fmla="*/ 4495800 h 4495800"/>
              <a:gd name="connsiteX26" fmla="*/ 0 w 7014634"/>
              <a:gd name="connsiteY26" fmla="*/ 2319458 h 4495800"/>
              <a:gd name="connsiteX27" fmla="*/ 926626 w 7014634"/>
              <a:gd name="connsiteY27" fmla="*/ 2319458 h 4495800"/>
              <a:gd name="connsiteX28" fmla="*/ 926626 w 7014634"/>
              <a:gd name="connsiteY28" fmla="*/ 1307780 h 4495800"/>
              <a:gd name="connsiteX29" fmla="*/ 1195087 w 7014634"/>
              <a:gd name="connsiteY29" fmla="*/ 1307780 h 4495800"/>
              <a:gd name="connsiteX30" fmla="*/ 1195087 w 7014634"/>
              <a:gd name="connsiteY30" fmla="*/ 646487 h 4495800"/>
              <a:gd name="connsiteX31" fmla="*/ 2481648 w 7014634"/>
              <a:gd name="connsiteY31" fmla="*/ 646487 h 4495800"/>
              <a:gd name="connsiteX32" fmla="*/ 0 w 7014634"/>
              <a:gd name="connsiteY32" fmla="*/ 0 h 4495800"/>
              <a:gd name="connsiteX33" fmla="*/ 1009441 w 7014634"/>
              <a:gd name="connsiteY33" fmla="*/ 0 h 4495800"/>
              <a:gd name="connsiteX34" fmla="*/ 1009441 w 7014634"/>
              <a:gd name="connsiteY34" fmla="*/ 577397 h 4495800"/>
              <a:gd name="connsiteX35" fmla="*/ 195396 w 7014634"/>
              <a:gd name="connsiteY35" fmla="*/ 577397 h 4495800"/>
              <a:gd name="connsiteX36" fmla="*/ 195396 w 7014634"/>
              <a:gd name="connsiteY36" fmla="*/ 1070899 h 4495800"/>
              <a:gd name="connsiteX37" fmla="*/ 0 w 7014634"/>
              <a:gd name="connsiteY37" fmla="*/ 1070899 h 449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014634" h="4495800">
                <a:moveTo>
                  <a:pt x="531804" y="3061758"/>
                </a:moveTo>
                <a:lnTo>
                  <a:pt x="531804" y="3434292"/>
                </a:lnTo>
                <a:lnTo>
                  <a:pt x="1217604" y="3434292"/>
                </a:lnTo>
                <a:lnTo>
                  <a:pt x="1217604" y="3061758"/>
                </a:lnTo>
                <a:close/>
                <a:moveTo>
                  <a:pt x="1196381" y="1323439"/>
                </a:moveTo>
                <a:lnTo>
                  <a:pt x="1196381" y="2973916"/>
                </a:lnTo>
                <a:lnTo>
                  <a:pt x="1489309" y="2973916"/>
                </a:lnTo>
                <a:lnTo>
                  <a:pt x="1831310" y="3340655"/>
                </a:lnTo>
                <a:lnTo>
                  <a:pt x="2224575" y="2973916"/>
                </a:lnTo>
                <a:lnTo>
                  <a:pt x="2261109" y="2973916"/>
                </a:lnTo>
                <a:lnTo>
                  <a:pt x="2261109" y="2939847"/>
                </a:lnTo>
                <a:lnTo>
                  <a:pt x="2294678" y="2908542"/>
                </a:lnTo>
                <a:lnTo>
                  <a:pt x="2261109" y="2907844"/>
                </a:lnTo>
                <a:lnTo>
                  <a:pt x="2261109" y="1323439"/>
                </a:lnTo>
                <a:close/>
                <a:moveTo>
                  <a:pt x="5452534" y="995892"/>
                </a:moveTo>
                <a:lnTo>
                  <a:pt x="5452534" y="2278592"/>
                </a:lnTo>
                <a:lnTo>
                  <a:pt x="6223001" y="2278592"/>
                </a:lnTo>
                <a:lnTo>
                  <a:pt x="6223001" y="995892"/>
                </a:lnTo>
                <a:close/>
                <a:moveTo>
                  <a:pt x="2481648" y="0"/>
                </a:moveTo>
                <a:lnTo>
                  <a:pt x="7014634" y="0"/>
                </a:lnTo>
                <a:lnTo>
                  <a:pt x="7014634" y="101600"/>
                </a:lnTo>
                <a:lnTo>
                  <a:pt x="6337300" y="101600"/>
                </a:lnTo>
                <a:lnTo>
                  <a:pt x="6337300" y="1244600"/>
                </a:lnTo>
                <a:lnTo>
                  <a:pt x="7014634" y="1244600"/>
                </a:lnTo>
                <a:lnTo>
                  <a:pt x="7014634" y="4495800"/>
                </a:lnTo>
                <a:lnTo>
                  <a:pt x="0" y="4495800"/>
                </a:lnTo>
                <a:lnTo>
                  <a:pt x="0" y="2319458"/>
                </a:lnTo>
                <a:lnTo>
                  <a:pt x="926626" y="2319458"/>
                </a:lnTo>
                <a:lnTo>
                  <a:pt x="926626" y="1307780"/>
                </a:lnTo>
                <a:lnTo>
                  <a:pt x="1195087" y="1307780"/>
                </a:lnTo>
                <a:lnTo>
                  <a:pt x="1195087" y="646487"/>
                </a:lnTo>
                <a:lnTo>
                  <a:pt x="2481648" y="646487"/>
                </a:lnTo>
                <a:close/>
                <a:moveTo>
                  <a:pt x="0" y="0"/>
                </a:moveTo>
                <a:lnTo>
                  <a:pt x="1009441" y="0"/>
                </a:lnTo>
                <a:lnTo>
                  <a:pt x="1009441" y="577397"/>
                </a:lnTo>
                <a:lnTo>
                  <a:pt x="195396" y="577397"/>
                </a:lnTo>
                <a:lnTo>
                  <a:pt x="195396" y="1070899"/>
                </a:lnTo>
                <a:lnTo>
                  <a:pt x="0" y="1070899"/>
                </a:lnTo>
                <a:close/>
              </a:path>
            </a:pathLst>
          </a:custGeom>
        </p:spPr>
      </p:pic>
      <p:pic>
        <p:nvPicPr>
          <p:cNvPr id="2" name="图片 1">
            <a:extLst>
              <a:ext uri="{FF2B5EF4-FFF2-40B4-BE49-F238E27FC236}">
                <a16:creationId xmlns="" xmlns:a16="http://schemas.microsoft.com/office/drawing/2014/main" id="{269A65F3-8A51-4764-8784-9793B7D235FB}"/>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a:stretch/>
        </p:blipFill>
        <p:spPr>
          <a:xfrm>
            <a:off x="3053053" y="4783844"/>
            <a:ext cx="822557" cy="1116626"/>
          </a:xfrm>
          <a:prstGeom prst="rect">
            <a:avLst/>
          </a:prstGeom>
        </p:spPr>
      </p:pic>
      <p:pic>
        <p:nvPicPr>
          <p:cNvPr id="27" name="图片 26">
            <a:extLst>
              <a:ext uri="{FF2B5EF4-FFF2-40B4-BE49-F238E27FC236}">
                <a16:creationId xmlns="" xmlns:a16="http://schemas.microsoft.com/office/drawing/2014/main" id="{327BF523-3912-4305-912A-E98A96C13E55}"/>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4457680" y="4283392"/>
            <a:ext cx="1196891" cy="1800054"/>
          </a:xfrm>
          <a:prstGeom prst="rect">
            <a:avLst/>
          </a:prstGeom>
        </p:spPr>
      </p:pic>
      <p:pic>
        <p:nvPicPr>
          <p:cNvPr id="50" name="图片 49">
            <a:extLst>
              <a:ext uri="{FF2B5EF4-FFF2-40B4-BE49-F238E27FC236}">
                <a16:creationId xmlns="" xmlns:a16="http://schemas.microsoft.com/office/drawing/2014/main" id="{9FF43EBC-2EF8-4532-909C-C316C592B037}"/>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a:stretch/>
        </p:blipFill>
        <p:spPr>
          <a:xfrm>
            <a:off x="1051152" y="4837491"/>
            <a:ext cx="209983" cy="275432"/>
          </a:xfrm>
          <a:prstGeom prst="rect">
            <a:avLst/>
          </a:prstGeom>
        </p:spPr>
      </p:pic>
      <p:pic>
        <p:nvPicPr>
          <p:cNvPr id="12" name="图片 11">
            <a:extLst>
              <a:ext uri="{FF2B5EF4-FFF2-40B4-BE49-F238E27FC236}">
                <a16:creationId xmlns="" xmlns:a16="http://schemas.microsoft.com/office/drawing/2014/main" id="{86918081-A54A-4761-9810-38EFEF05A766}"/>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a:stretch/>
        </p:blipFill>
        <p:spPr>
          <a:xfrm>
            <a:off x="488136" y="5084473"/>
            <a:ext cx="509182" cy="1484217"/>
          </a:xfrm>
          <a:prstGeom prst="rect">
            <a:avLst/>
          </a:prstGeom>
        </p:spPr>
      </p:pic>
    </p:spTree>
    <p:extLst>
      <p:ext uri="{BB962C8B-B14F-4D97-AF65-F5344CB8AC3E}">
        <p14:creationId xmlns:p14="http://schemas.microsoft.com/office/powerpoint/2010/main" val="846035894"/>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childTnLst>
                                </p:cTn>
                              </p:par>
                              <p:par>
                                <p:cTn id="23" presetID="10"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1000"/>
                                        <p:tgtEl>
                                          <p:spTgt spid="28"/>
                                        </p:tgtEl>
                                      </p:cBhvr>
                                    </p:animEffect>
                                  </p:childTnLst>
                                </p:cTn>
                              </p:par>
                              <p:par>
                                <p:cTn id="26" presetID="10" presetClass="entr" presetSubtype="0"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1000"/>
                                        <p:tgtEl>
                                          <p:spTgt spid="49"/>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fade">
                                      <p:cBhvr>
                                        <p:cTn id="34" dur="1000"/>
                                        <p:tgtEl>
                                          <p:spTgt spid="48"/>
                                        </p:tgtEl>
                                      </p:cBhvr>
                                    </p:animEffect>
                                  </p:childTnLst>
                                </p:cTn>
                              </p:par>
                              <p:par>
                                <p:cTn id="35" presetID="10" presetClass="entr" presetSubtype="0" fill="hold"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childTnLst>
                                </p:cTn>
                              </p:par>
                              <p:par>
                                <p:cTn id="38" presetID="10"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1000"/>
                                        <p:tgtEl>
                                          <p:spTgt spid="27"/>
                                        </p:tgtEl>
                                      </p:cBhvr>
                                    </p:animEffect>
                                  </p:childTnLst>
                                </p:cTn>
                              </p:par>
                              <p:par>
                                <p:cTn id="41" presetID="10" presetClass="entr" presetSubtype="0"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1000"/>
                                        <p:tgtEl>
                                          <p:spTgt spid="50"/>
                                        </p:tgtEl>
                                      </p:cBhvr>
                                    </p:animEffect>
                                  </p:childTnLst>
                                </p:cTn>
                              </p:par>
                              <p:par>
                                <p:cTn id="44" presetID="10" presetClass="entr" presetSubtype="0"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childTnLst>
                                </p:cTn>
                              </p:par>
                              <p:par>
                                <p:cTn id="47" presetID="2" presetClass="entr" presetSubtype="2" fill="hold" grpId="0" nodeType="withEffect">
                                  <p:stCondLst>
                                    <p:cond delay="750"/>
                                  </p:stCondLst>
                                  <p:childTnLst>
                                    <p:set>
                                      <p:cBhvr>
                                        <p:cTn id="48" dur="1" fill="hold">
                                          <p:stCondLst>
                                            <p:cond delay="0"/>
                                          </p:stCondLst>
                                        </p:cTn>
                                        <p:tgtEl>
                                          <p:spTgt spid="36"/>
                                        </p:tgtEl>
                                        <p:attrNameLst>
                                          <p:attrName>style.visibility</p:attrName>
                                        </p:attrNameLst>
                                      </p:cBhvr>
                                      <p:to>
                                        <p:strVal val="visible"/>
                                      </p:to>
                                    </p:set>
                                    <p:anim calcmode="lin" valueType="num">
                                      <p:cBhvr additive="base">
                                        <p:cTn id="49" dur="500" fill="hold"/>
                                        <p:tgtEl>
                                          <p:spTgt spid="36"/>
                                        </p:tgtEl>
                                        <p:attrNameLst>
                                          <p:attrName>ppt_x</p:attrName>
                                        </p:attrNameLst>
                                      </p:cBhvr>
                                      <p:tavLst>
                                        <p:tav tm="0">
                                          <p:val>
                                            <p:strVal val="1+#ppt_w/2"/>
                                          </p:val>
                                        </p:tav>
                                        <p:tav tm="100000">
                                          <p:val>
                                            <p:strVal val="#ppt_x"/>
                                          </p:val>
                                        </p:tav>
                                      </p:tavLst>
                                    </p:anim>
                                    <p:anim calcmode="lin" valueType="num">
                                      <p:cBhvr additive="base">
                                        <p:cTn id="50" dur="500" fill="hold"/>
                                        <p:tgtEl>
                                          <p:spTgt spid="36"/>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750"/>
                                  </p:stCondLst>
                                  <p:childTnLst>
                                    <p:set>
                                      <p:cBhvr>
                                        <p:cTn id="52" dur="1" fill="hold">
                                          <p:stCondLst>
                                            <p:cond delay="0"/>
                                          </p:stCondLst>
                                        </p:cTn>
                                        <p:tgtEl>
                                          <p:spTgt spid="37"/>
                                        </p:tgtEl>
                                        <p:attrNameLst>
                                          <p:attrName>style.visibility</p:attrName>
                                        </p:attrNameLst>
                                      </p:cBhvr>
                                      <p:to>
                                        <p:strVal val="visible"/>
                                      </p:to>
                                    </p:set>
                                    <p:anim calcmode="lin" valueType="num">
                                      <p:cBhvr additive="base">
                                        <p:cTn id="53" dur="500" fill="hold"/>
                                        <p:tgtEl>
                                          <p:spTgt spid="37"/>
                                        </p:tgtEl>
                                        <p:attrNameLst>
                                          <p:attrName>ppt_x</p:attrName>
                                        </p:attrNameLst>
                                      </p:cBhvr>
                                      <p:tavLst>
                                        <p:tav tm="0">
                                          <p:val>
                                            <p:strVal val="1+#ppt_w/2"/>
                                          </p:val>
                                        </p:tav>
                                        <p:tav tm="100000">
                                          <p:val>
                                            <p:strVal val="#ppt_x"/>
                                          </p:val>
                                        </p:tav>
                                      </p:tavLst>
                                    </p:anim>
                                    <p:anim calcmode="lin" valueType="num">
                                      <p:cBhvr additive="base">
                                        <p:cTn id="54" dur="500" fill="hold"/>
                                        <p:tgtEl>
                                          <p:spTgt spid="37"/>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750"/>
                                  </p:stCondLst>
                                  <p:childTnLst>
                                    <p:set>
                                      <p:cBhvr>
                                        <p:cTn id="56" dur="1" fill="hold">
                                          <p:stCondLst>
                                            <p:cond delay="0"/>
                                          </p:stCondLst>
                                        </p:cTn>
                                        <p:tgtEl>
                                          <p:spTgt spid="38"/>
                                        </p:tgtEl>
                                        <p:attrNameLst>
                                          <p:attrName>style.visibility</p:attrName>
                                        </p:attrNameLst>
                                      </p:cBhvr>
                                      <p:to>
                                        <p:strVal val="visible"/>
                                      </p:to>
                                    </p:set>
                                    <p:anim calcmode="lin" valueType="num">
                                      <p:cBhvr additive="base">
                                        <p:cTn id="57" dur="500" fill="hold"/>
                                        <p:tgtEl>
                                          <p:spTgt spid="38"/>
                                        </p:tgtEl>
                                        <p:attrNameLst>
                                          <p:attrName>ppt_x</p:attrName>
                                        </p:attrNameLst>
                                      </p:cBhvr>
                                      <p:tavLst>
                                        <p:tav tm="0">
                                          <p:val>
                                            <p:strVal val="1+#ppt_w/2"/>
                                          </p:val>
                                        </p:tav>
                                        <p:tav tm="100000">
                                          <p:val>
                                            <p:strVal val="#ppt_x"/>
                                          </p:val>
                                        </p:tav>
                                      </p:tavLst>
                                    </p:anim>
                                    <p:anim calcmode="lin" valueType="num">
                                      <p:cBhvr additive="base">
                                        <p:cTn id="58"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矩形 64">
            <a:extLst>
              <a:ext uri="{FF2B5EF4-FFF2-40B4-BE49-F238E27FC236}">
                <a16:creationId xmlns="" xmlns:a16="http://schemas.microsoft.com/office/drawing/2014/main" id="{F4144615-A72D-4C9B-A20E-E9153A808DD5}"/>
              </a:ext>
            </a:extLst>
          </p:cNvPr>
          <p:cNvSpPr/>
          <p:nvPr/>
        </p:nvSpPr>
        <p:spPr>
          <a:xfrm>
            <a:off x="0" y="0"/>
            <a:ext cx="6181602" cy="6857999"/>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4" name="文本框 53">
            <a:extLst>
              <a:ext uri="{FF2B5EF4-FFF2-40B4-BE49-F238E27FC236}">
                <a16:creationId xmlns=""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sp>
        <p:nvSpPr>
          <p:cNvPr id="58" name="文本框 57">
            <a:extLst>
              <a:ext uri="{FF2B5EF4-FFF2-40B4-BE49-F238E27FC236}">
                <a16:creationId xmlns="" xmlns:a16="http://schemas.microsoft.com/office/drawing/2014/main" id="{7C203411-A592-4A13-9CDE-BA1EE0AA9A78}"/>
              </a:ext>
            </a:extLst>
          </p:cNvPr>
          <p:cNvSpPr txBox="1"/>
          <p:nvPr/>
        </p:nvSpPr>
        <p:spPr>
          <a:xfrm>
            <a:off x="9391306" y="6282268"/>
            <a:ext cx="1045543" cy="307777"/>
          </a:xfrm>
          <a:prstGeom prst="rect">
            <a:avLst/>
          </a:prstGeom>
          <a:noFill/>
        </p:spPr>
        <p:txBody>
          <a:bodyPr wrap="none" rtlCol="0">
            <a:spAutoFit/>
          </a:bodyPr>
          <a:lstStyle/>
          <a:p>
            <a:r>
              <a:rPr lang="en-US" altLang="zh-CN" sz="1400" spc="100" dirty="0">
                <a:solidFill>
                  <a:schemeClr val="bg1"/>
                </a:solidFill>
                <a:cs typeface="+mn-ea"/>
                <a:sym typeface="+mn-lt"/>
              </a:rPr>
              <a:t>Portfolio</a:t>
            </a:r>
          </a:p>
        </p:txBody>
      </p:sp>
      <p:sp>
        <p:nvSpPr>
          <p:cNvPr id="61" name="文本框 60">
            <a:extLst>
              <a:ext uri="{FF2B5EF4-FFF2-40B4-BE49-F238E27FC236}">
                <a16:creationId xmlns=""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sp>
        <p:nvSpPr>
          <p:cNvPr id="10" name="標題 2"/>
          <p:cNvSpPr txBox="1">
            <a:spLocks/>
          </p:cNvSpPr>
          <p:nvPr/>
        </p:nvSpPr>
        <p:spPr>
          <a:xfrm>
            <a:off x="329184" y="201168"/>
            <a:ext cx="11265408" cy="1271016"/>
          </a:xfrm>
          <a:prstGeom prst="rect">
            <a:avLst/>
          </a:prstGeom>
        </p:spPr>
        <p:txBody>
          <a:bodyPr anchor="b">
            <a:normAutofit/>
          </a:bodyPr>
          <a:lstStyle>
            <a:lvl1pPr algn="ctr" defTabSz="914400" rtl="0" eaLnBrk="1" latinLnBrk="0" hangingPunct="1">
              <a:lnSpc>
                <a:spcPct val="90000"/>
              </a:lnSpc>
              <a:spcBef>
                <a:spcPct val="0"/>
              </a:spcBef>
              <a:buNone/>
              <a:defRPr sz="6000" kern="1200">
                <a:solidFill>
                  <a:schemeClr val="tx1"/>
                </a:solidFill>
                <a:latin typeface="字魂105号-简雅黑" panose="00000500000000000000" pitchFamily="2" charset="-122"/>
                <a:ea typeface="字魂105号-简雅黑" panose="00000500000000000000" pitchFamily="2" charset="-122"/>
                <a:cs typeface="+mj-cs"/>
              </a:defRPr>
            </a:lvl1pPr>
          </a:lstStyle>
          <a:p>
            <a:r>
              <a:rPr lang="zh-TW" altLang="en-US" dirty="0" smtClean="0"/>
              <a:t>最佳的</a:t>
            </a:r>
            <a:r>
              <a:rPr lang="en-US" altLang="zh-TW" dirty="0" smtClean="0"/>
              <a:t>K</a:t>
            </a:r>
            <a:r>
              <a:rPr lang="zh-TW" altLang="en-US" dirty="0" smtClean="0"/>
              <a:t>值       圖像化</a:t>
            </a:r>
            <a:r>
              <a:rPr lang="en-US" altLang="zh-TW" dirty="0" smtClean="0"/>
              <a:t>KNN</a:t>
            </a:r>
            <a:endParaRPr lang="zh-TW" altLang="en-US" dirty="0"/>
          </a:p>
        </p:txBody>
      </p:sp>
      <p:sp>
        <p:nvSpPr>
          <p:cNvPr id="4" name="矩形 3"/>
          <p:cNvSpPr/>
          <p:nvPr/>
        </p:nvSpPr>
        <p:spPr>
          <a:xfrm>
            <a:off x="594489" y="1719708"/>
            <a:ext cx="4992624" cy="800219"/>
          </a:xfrm>
          <a:prstGeom prst="rect">
            <a:avLst/>
          </a:prstGeom>
        </p:spPr>
        <p:txBody>
          <a:bodyPr wrap="square">
            <a:spAutoFit/>
          </a:bodyPr>
          <a:lstStyle/>
          <a:p>
            <a:r>
              <a:rPr lang="zh-TW" altLang="en-US" sz="2300" dirty="0"/>
              <a:t>我做了一個迴圈來測試出最好的</a:t>
            </a:r>
            <a:r>
              <a:rPr lang="en-US" altLang="zh-TW" sz="2300" dirty="0"/>
              <a:t>K</a:t>
            </a:r>
            <a:r>
              <a:rPr lang="zh-TW" altLang="en-US" sz="2300" dirty="0"/>
              <a:t>值，並且發現</a:t>
            </a:r>
            <a:r>
              <a:rPr lang="en-US" altLang="zh-TW" sz="2300" dirty="0"/>
              <a:t>K</a:t>
            </a:r>
            <a:r>
              <a:rPr lang="zh-TW" altLang="en-US" sz="2300" dirty="0"/>
              <a:t>等於</a:t>
            </a:r>
            <a:r>
              <a:rPr lang="en-US" altLang="zh-TW" sz="2300" dirty="0"/>
              <a:t>1</a:t>
            </a:r>
            <a:r>
              <a:rPr lang="zh-TW" altLang="en-US" sz="2300" dirty="0"/>
              <a:t>的時候效果最好</a:t>
            </a:r>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518" y="2636910"/>
            <a:ext cx="5039595" cy="3947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668"/>
          <a:stretch/>
        </p:blipFill>
        <p:spPr bwMode="auto">
          <a:xfrm>
            <a:off x="6530757" y="2276200"/>
            <a:ext cx="5180356" cy="3923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4651442"/>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500" fill="hold"/>
                                        <p:tgtEl>
                                          <p:spTgt spid="58"/>
                                        </p:tgtEl>
                                        <p:attrNameLst>
                                          <p:attrName>ppt_x</p:attrName>
                                        </p:attrNameLst>
                                      </p:cBhvr>
                                      <p:tavLst>
                                        <p:tav tm="0">
                                          <p:val>
                                            <p:strVal val="1+#ppt_w/2"/>
                                          </p:val>
                                        </p:tav>
                                        <p:tav tm="100000">
                                          <p:val>
                                            <p:strVal val="#ppt_x"/>
                                          </p:val>
                                        </p:tav>
                                      </p:tavLst>
                                    </p:anim>
                                    <p:anim calcmode="lin" valueType="num">
                                      <p:cBhvr additive="base">
                                        <p:cTn id="12" dur="500" fill="hold"/>
                                        <p:tgtEl>
                                          <p:spTgt spid="5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anim calcmode="lin" valueType="num">
                                      <p:cBhvr additive="base">
                                        <p:cTn id="15" dur="500" fill="hold"/>
                                        <p:tgtEl>
                                          <p:spTgt spid="61"/>
                                        </p:tgtEl>
                                        <p:attrNameLst>
                                          <p:attrName>ppt_x</p:attrName>
                                        </p:attrNameLst>
                                      </p:cBhvr>
                                      <p:tavLst>
                                        <p:tav tm="0">
                                          <p:val>
                                            <p:strVal val="1+#ppt_w/2"/>
                                          </p:val>
                                        </p:tav>
                                        <p:tav tm="100000">
                                          <p:val>
                                            <p:strVal val="#ppt_x"/>
                                          </p:val>
                                        </p:tav>
                                      </p:tavLst>
                                    </p:anim>
                                    <p:anim calcmode="lin" valueType="num">
                                      <p:cBhvr additive="base">
                                        <p:cTn id="16" dur="500" fill="hold"/>
                                        <p:tgtEl>
                                          <p:spTgt spid="61"/>
                                        </p:tgtEl>
                                        <p:attrNameLst>
                                          <p:attrName>ppt_y</p:attrName>
                                        </p:attrNameLst>
                                      </p:cBhvr>
                                      <p:tavLst>
                                        <p:tav tm="0">
                                          <p:val>
                                            <p:strVal val="#ppt_y"/>
                                          </p:val>
                                        </p:tav>
                                        <p:tav tm="100000">
                                          <p:val>
                                            <p:strVal val="#ppt_y"/>
                                          </p:val>
                                        </p:tav>
                                      </p:tavLst>
                                    </p:anim>
                                  </p:childTnLst>
                                </p:cTn>
                              </p:par>
                              <p:par>
                                <p:cTn id="17" presetID="2" presetClass="entr" presetSubtype="4" fill="hold" grpId="0" nodeType="withEffect">
                                  <p:stCondLst>
                                    <p:cond delay="750"/>
                                  </p:stCondLst>
                                  <p:childTnLst>
                                    <p:set>
                                      <p:cBhvr>
                                        <p:cTn id="18" dur="1" fill="hold">
                                          <p:stCondLst>
                                            <p:cond delay="0"/>
                                          </p:stCondLst>
                                        </p:cTn>
                                        <p:tgtEl>
                                          <p:spTgt spid="65"/>
                                        </p:tgtEl>
                                        <p:attrNameLst>
                                          <p:attrName>style.visibility</p:attrName>
                                        </p:attrNameLst>
                                      </p:cBhvr>
                                      <p:to>
                                        <p:strVal val="visible"/>
                                      </p:to>
                                    </p:set>
                                    <p:anim calcmode="lin" valueType="num">
                                      <p:cBhvr additive="base">
                                        <p:cTn id="19" dur="750" fill="hold"/>
                                        <p:tgtEl>
                                          <p:spTgt spid="65"/>
                                        </p:tgtEl>
                                        <p:attrNameLst>
                                          <p:attrName>ppt_x</p:attrName>
                                        </p:attrNameLst>
                                      </p:cBhvr>
                                      <p:tavLst>
                                        <p:tav tm="0">
                                          <p:val>
                                            <p:strVal val="#ppt_x"/>
                                          </p:val>
                                        </p:tav>
                                        <p:tav tm="100000">
                                          <p:val>
                                            <p:strVal val="#ppt_x"/>
                                          </p:val>
                                        </p:tav>
                                      </p:tavLst>
                                    </p:anim>
                                    <p:anim calcmode="lin" valueType="num">
                                      <p:cBhvr additive="base">
                                        <p:cTn id="20" dur="75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54" grpId="0"/>
      <p:bldP spid="58" grpId="0"/>
      <p:bldP spid="61"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a:extLst>
              <a:ext uri="{FF2B5EF4-FFF2-40B4-BE49-F238E27FC236}">
                <a16:creationId xmlns="" xmlns:a16="http://schemas.microsoft.com/office/drawing/2014/main" id="{27AF2DC2-64AA-4400-95FC-7F80A1ED8BB5}"/>
              </a:ext>
            </a:extLst>
          </p:cNvPr>
          <p:cNvSpPr/>
          <p:nvPr/>
        </p:nvSpPr>
        <p:spPr>
          <a:xfrm>
            <a:off x="0" y="0"/>
            <a:ext cx="12192000" cy="3234203"/>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82" name="直接连接符 81">
            <a:extLst>
              <a:ext uri="{FF2B5EF4-FFF2-40B4-BE49-F238E27FC236}">
                <a16:creationId xmlns="" xmlns:a16="http://schemas.microsoft.com/office/drawing/2014/main" id="{19C5D3B6-08E3-4B4C-BAEA-CB92B2D0906D}"/>
              </a:ext>
            </a:extLst>
          </p:cNvPr>
          <p:cNvCxnSpPr>
            <a:cxnSpLocks/>
          </p:cNvCxnSpPr>
          <p:nvPr/>
        </p:nvCxnSpPr>
        <p:spPr>
          <a:xfrm>
            <a:off x="6228983" y="5010652"/>
            <a:ext cx="0" cy="983748"/>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77" name="標題 2"/>
          <p:cNvSpPr txBox="1">
            <a:spLocks/>
          </p:cNvSpPr>
          <p:nvPr/>
        </p:nvSpPr>
        <p:spPr>
          <a:xfrm>
            <a:off x="256032" y="429768"/>
            <a:ext cx="11384280" cy="1472184"/>
          </a:xfrm>
          <a:prstGeom prst="rect">
            <a:avLst/>
          </a:prstGeom>
        </p:spPr>
        <p:txBody>
          <a:bodyPr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字魂105号-简雅黑" panose="00000500000000000000" pitchFamily="2" charset="-122"/>
                <a:ea typeface="字魂105号-简雅黑" panose="00000500000000000000" pitchFamily="2" charset="-122"/>
                <a:cs typeface="+mj-cs"/>
              </a:defRPr>
            </a:lvl1pPr>
          </a:lstStyle>
          <a:p>
            <a:r>
              <a:rPr lang="zh-TW" altLang="en-US" sz="4800" dirty="0" smtClean="0">
                <a:latin typeface="+mj-ea"/>
                <a:ea typeface="+mj-ea"/>
              </a:rPr>
              <a:t>用 </a:t>
            </a:r>
            <a:r>
              <a:rPr lang="en-US" altLang="zh-TW" sz="4800" dirty="0" smtClean="0">
                <a:latin typeface="+mj-ea"/>
                <a:ea typeface="+mj-ea"/>
              </a:rPr>
              <a:t>Duration</a:t>
            </a:r>
            <a:r>
              <a:rPr lang="zh-TW" altLang="en-US" sz="4800" dirty="0" smtClean="0">
                <a:latin typeface="+mj-ea"/>
                <a:ea typeface="+mj-ea"/>
              </a:rPr>
              <a:t>、</a:t>
            </a:r>
            <a:r>
              <a:rPr lang="en-US" altLang="zh-TW" sz="4800" dirty="0" smtClean="0">
                <a:latin typeface="+mj-ea"/>
                <a:ea typeface="+mj-ea"/>
              </a:rPr>
              <a:t>Heart_Rate</a:t>
            </a:r>
            <a:r>
              <a:rPr lang="zh-TW" altLang="en-US" sz="4800" dirty="0" smtClean="0">
                <a:latin typeface="+mj-ea"/>
                <a:ea typeface="+mj-ea"/>
              </a:rPr>
              <a:t>、</a:t>
            </a:r>
            <a:r>
              <a:rPr lang="en-US" altLang="zh-TW" sz="4800" dirty="0" smtClean="0">
                <a:latin typeface="+mj-ea"/>
                <a:ea typeface="+mj-ea"/>
              </a:rPr>
              <a:t>BodyTemp</a:t>
            </a:r>
            <a:r>
              <a:rPr lang="zh-TW" altLang="en-US" sz="4800" dirty="0" smtClean="0">
                <a:latin typeface="+mj-ea"/>
                <a:ea typeface="+mj-ea"/>
              </a:rPr>
              <a:t>預測</a:t>
            </a:r>
            <a:r>
              <a:rPr lang="en-US" altLang="zh-TW" sz="4800" dirty="0" smtClean="0">
                <a:latin typeface="+mj-ea"/>
                <a:ea typeface="+mj-ea"/>
              </a:rPr>
              <a:t>Burnlevel</a:t>
            </a:r>
            <a:r>
              <a:rPr lang="zh-TW" altLang="en-US" dirty="0" smtClean="0"/>
              <a:t/>
            </a:r>
            <a:br>
              <a:rPr lang="zh-TW" altLang="en-US" dirty="0" smtClean="0"/>
            </a:br>
            <a:endParaRPr lang="zh-TW" altLang="en-US" dirty="0"/>
          </a:p>
        </p:txBody>
      </p:sp>
      <p:sp>
        <p:nvSpPr>
          <p:cNvPr id="88" name="內容版面配置區 1"/>
          <p:cNvSpPr txBox="1">
            <a:spLocks/>
          </p:cNvSpPr>
          <p:nvPr/>
        </p:nvSpPr>
        <p:spPr>
          <a:xfrm>
            <a:off x="457200" y="1481329"/>
            <a:ext cx="11439144" cy="4513072"/>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字魂105号-简雅黑" panose="00000500000000000000" pitchFamily="2" charset="-122"/>
                <a:ea typeface="字魂105号-简雅黑" panose="00000500000000000000" pitchFamily="2"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字魂105号-简雅黑" panose="00000500000000000000" pitchFamily="2" charset="-122"/>
                <a:ea typeface="字魂105号-简雅黑" panose="00000500000000000000" pitchFamily="2" charset="-122"/>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字魂105号-简雅黑" panose="00000500000000000000" pitchFamily="2" charset="-122"/>
                <a:ea typeface="字魂105号-简雅黑" panose="00000500000000000000" pitchFamily="2" charset="-122"/>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字魂105号-简雅黑" panose="00000500000000000000" pitchFamily="2" charset="-122"/>
                <a:ea typeface="字魂105号-简雅黑" panose="00000500000000000000" pitchFamily="2" charset="-122"/>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字魂105号-简雅黑" panose="00000500000000000000" pitchFamily="2" charset="-122"/>
                <a:ea typeface="字魂105号-简雅黑" panose="00000500000000000000" pitchFamily="2"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zh-TW" altLang="en-US" dirty="0" smtClean="0">
                <a:latin typeface="+mj-ea"/>
                <a:ea typeface="+mj-ea"/>
              </a:rPr>
              <a:t>在使用</a:t>
            </a:r>
            <a:r>
              <a:rPr lang="en-US" altLang="zh-TW" dirty="0" smtClean="0">
                <a:latin typeface="+mj-ea"/>
                <a:ea typeface="+mj-ea"/>
              </a:rPr>
              <a:t>Decision Tree</a:t>
            </a:r>
            <a:r>
              <a:rPr lang="zh-TW" altLang="en-US" dirty="0" smtClean="0">
                <a:latin typeface="+mj-ea"/>
                <a:ea typeface="+mj-ea"/>
              </a:rPr>
              <a:t>、</a:t>
            </a:r>
            <a:r>
              <a:rPr lang="en-US" altLang="zh-TW" dirty="0" smtClean="0">
                <a:latin typeface="+mj-ea"/>
                <a:ea typeface="+mj-ea"/>
              </a:rPr>
              <a:t>RandomForest</a:t>
            </a:r>
            <a:r>
              <a:rPr lang="zh-TW" altLang="en-US" dirty="0" smtClean="0">
                <a:latin typeface="+mj-ea"/>
                <a:ea typeface="+mj-ea"/>
              </a:rPr>
              <a:t>以及</a:t>
            </a:r>
            <a:r>
              <a:rPr lang="en-US" altLang="zh-TW" dirty="0" smtClean="0">
                <a:latin typeface="+mj-ea"/>
                <a:ea typeface="+mj-ea"/>
              </a:rPr>
              <a:t>AdaBoost</a:t>
            </a:r>
            <a:r>
              <a:rPr lang="zh-TW" altLang="en-US" dirty="0" smtClean="0">
                <a:latin typeface="+mj-ea"/>
                <a:ea typeface="+mj-ea"/>
              </a:rPr>
              <a:t>訓練模型後，我發現</a:t>
            </a:r>
            <a:r>
              <a:rPr lang="en-US" altLang="zh-TW" dirty="0" smtClean="0">
                <a:latin typeface="+mj-ea"/>
                <a:ea typeface="+mj-ea"/>
              </a:rPr>
              <a:t>BodyTemp</a:t>
            </a:r>
            <a:r>
              <a:rPr lang="zh-TW" altLang="en-US" dirty="0" smtClean="0">
                <a:latin typeface="+mj-ea"/>
                <a:ea typeface="+mj-ea"/>
              </a:rPr>
              <a:t>的重要性都是很低的，主要影響</a:t>
            </a:r>
            <a:r>
              <a:rPr lang="en-US" altLang="zh-TW" dirty="0" smtClean="0">
                <a:latin typeface="+mj-ea"/>
                <a:ea typeface="+mj-ea"/>
              </a:rPr>
              <a:t>Burnlevel</a:t>
            </a:r>
            <a:r>
              <a:rPr lang="zh-TW" altLang="en-US" dirty="0" smtClean="0">
                <a:latin typeface="+mj-ea"/>
                <a:ea typeface="+mj-ea"/>
              </a:rPr>
              <a:t>的是</a:t>
            </a:r>
            <a:r>
              <a:rPr lang="en-US" altLang="zh-TW" dirty="0" smtClean="0">
                <a:latin typeface="+mj-ea"/>
                <a:ea typeface="+mj-ea"/>
              </a:rPr>
              <a:t>Duration</a:t>
            </a:r>
            <a:r>
              <a:rPr lang="zh-TW" altLang="en-US" dirty="0" smtClean="0">
                <a:latin typeface="+mj-ea"/>
                <a:ea typeface="+mj-ea"/>
              </a:rPr>
              <a:t>、</a:t>
            </a:r>
            <a:r>
              <a:rPr lang="en-US" altLang="zh-TW" dirty="0" smtClean="0">
                <a:latin typeface="+mj-ea"/>
                <a:ea typeface="+mj-ea"/>
              </a:rPr>
              <a:t>Heart_Rate</a:t>
            </a:r>
          </a:p>
          <a:p>
            <a:pPr>
              <a:lnSpc>
                <a:spcPct val="150000"/>
              </a:lnSpc>
            </a:pPr>
            <a:r>
              <a:rPr lang="en-US" altLang="zh-TW" sz="2000" b="1" dirty="0" smtClean="0">
                <a:latin typeface="+mj-ea"/>
                <a:ea typeface="+mj-ea"/>
              </a:rPr>
              <a:t>Decision Tree</a:t>
            </a:r>
            <a:r>
              <a:rPr lang="zh-TW" altLang="en-US" sz="2000" dirty="0" smtClean="0">
                <a:latin typeface="+mj-ea"/>
                <a:ea typeface="+mj-ea"/>
              </a:rPr>
              <a:t>                             </a:t>
            </a:r>
            <a:r>
              <a:rPr lang="en-US" altLang="zh-TW" sz="2000" b="1" dirty="0" smtClean="0">
                <a:latin typeface="+mj-ea"/>
                <a:ea typeface="+mj-ea"/>
              </a:rPr>
              <a:t>RandomForest</a:t>
            </a:r>
            <a:r>
              <a:rPr lang="zh-TW" altLang="en-US" sz="2000" b="1" dirty="0" smtClean="0">
                <a:latin typeface="+mj-ea"/>
                <a:ea typeface="+mj-ea"/>
              </a:rPr>
              <a:t>                                  </a:t>
            </a:r>
            <a:r>
              <a:rPr lang="en-US" altLang="zh-TW" sz="2000" b="1" dirty="0" smtClean="0">
                <a:latin typeface="+mj-ea"/>
                <a:ea typeface="+mj-ea"/>
              </a:rPr>
              <a:t>AdaBoost</a:t>
            </a:r>
            <a:endParaRPr lang="en-US" altLang="zh-TW" sz="2000" b="1" dirty="0">
              <a:latin typeface="+mj-ea"/>
              <a:ea typeface="+mj-ea"/>
            </a:endParaRPr>
          </a:p>
        </p:txBody>
      </p:sp>
      <p:pic>
        <p:nvPicPr>
          <p:cNvPr id="9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844" y="3573351"/>
            <a:ext cx="3562332" cy="2645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9623" y="3506586"/>
            <a:ext cx="3975273" cy="2956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7192" y="3520953"/>
            <a:ext cx="3989152" cy="2979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7909308"/>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down)">
                                      <p:cBhvr>
                                        <p:cTn id="7" dur="500"/>
                                        <p:tgtEl>
                                          <p:spTgt spid="82"/>
                                        </p:tgtEl>
                                      </p:cBhvr>
                                    </p:animEffect>
                                  </p:childTnLst>
                                </p:cTn>
                              </p:par>
                              <p:par>
                                <p:cTn id="8" presetID="2" presetClass="entr" presetSubtype="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ppt_x"/>
                                          </p:val>
                                        </p:tav>
                                        <p:tav tm="100000">
                                          <p:val>
                                            <p:strVal val="#ppt_x"/>
                                          </p:val>
                                        </p:tav>
                                      </p:tavLst>
                                    </p:anim>
                                    <p:anim calcmode="lin" valueType="num">
                                      <p:cBhvr additive="base">
                                        <p:cTn id="11"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直角三角形 2">
            <a:extLst>
              <a:ext uri="{FF2B5EF4-FFF2-40B4-BE49-F238E27FC236}">
                <a16:creationId xmlns="" xmlns:a16="http://schemas.microsoft.com/office/drawing/2014/main" id="{B883DCDF-2B31-4409-A422-9E45BA814E9C}"/>
              </a:ext>
            </a:extLst>
          </p:cNvPr>
          <p:cNvSpPr/>
          <p:nvPr/>
        </p:nvSpPr>
        <p:spPr>
          <a:xfrm flipH="1">
            <a:off x="2489199" y="-1003300"/>
            <a:ext cx="9702795" cy="7850977"/>
          </a:xfrm>
          <a:prstGeom prst="rtTriangle">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624396" y="128457"/>
            <a:ext cx="11043348" cy="1569660"/>
          </a:xfrm>
          <a:prstGeom prst="rect">
            <a:avLst/>
          </a:prstGeom>
        </p:spPr>
        <p:txBody>
          <a:bodyPr wrap="square">
            <a:spAutoFit/>
          </a:bodyPr>
          <a:lstStyle/>
          <a:p>
            <a:r>
              <a:rPr lang="zh-TW" altLang="en-US" sz="4800" dirty="0">
                <a:solidFill>
                  <a:schemeClr val="accent1">
                    <a:lumMod val="50000"/>
                  </a:schemeClr>
                </a:solidFill>
              </a:rPr>
              <a:t>用 </a:t>
            </a:r>
            <a:r>
              <a:rPr lang="en-US" altLang="zh-TW" sz="4800" dirty="0">
                <a:solidFill>
                  <a:schemeClr val="accent1">
                    <a:lumMod val="50000"/>
                  </a:schemeClr>
                </a:solidFill>
              </a:rPr>
              <a:t>Duration</a:t>
            </a:r>
            <a:r>
              <a:rPr lang="zh-TW" altLang="en-US" sz="4800" dirty="0">
                <a:solidFill>
                  <a:schemeClr val="accent1">
                    <a:lumMod val="50000"/>
                  </a:schemeClr>
                </a:solidFill>
              </a:rPr>
              <a:t>、</a:t>
            </a:r>
            <a:r>
              <a:rPr lang="en-US" altLang="zh-TW" sz="4800" dirty="0">
                <a:solidFill>
                  <a:schemeClr val="accent1">
                    <a:lumMod val="50000"/>
                  </a:schemeClr>
                </a:solidFill>
              </a:rPr>
              <a:t>Heart_Rate</a:t>
            </a:r>
            <a:r>
              <a:rPr lang="zh-TW" altLang="en-US" sz="4800" dirty="0">
                <a:solidFill>
                  <a:schemeClr val="accent1">
                    <a:lumMod val="50000"/>
                  </a:schemeClr>
                </a:solidFill>
              </a:rPr>
              <a:t>、</a:t>
            </a:r>
            <a:r>
              <a:rPr lang="en-US" altLang="zh-TW" sz="4800" dirty="0">
                <a:solidFill>
                  <a:schemeClr val="accent1">
                    <a:lumMod val="50000"/>
                  </a:schemeClr>
                </a:solidFill>
              </a:rPr>
              <a:t>BodyTemp</a:t>
            </a:r>
            <a:br>
              <a:rPr lang="en-US" altLang="zh-TW" sz="4800" dirty="0">
                <a:solidFill>
                  <a:schemeClr val="accent1">
                    <a:lumMod val="50000"/>
                  </a:schemeClr>
                </a:solidFill>
              </a:rPr>
            </a:br>
            <a:r>
              <a:rPr lang="zh-TW" altLang="en-US" sz="4800" dirty="0">
                <a:solidFill>
                  <a:schemeClr val="accent1">
                    <a:lumMod val="50000"/>
                  </a:schemeClr>
                </a:solidFill>
              </a:rPr>
              <a:t>預測</a:t>
            </a:r>
            <a:r>
              <a:rPr lang="en-US" altLang="zh-TW" sz="4800" dirty="0">
                <a:solidFill>
                  <a:schemeClr val="accent1">
                    <a:lumMod val="50000"/>
                  </a:schemeClr>
                </a:solidFill>
              </a:rPr>
              <a:t>Burnlevel</a:t>
            </a:r>
            <a:endParaRPr lang="zh-TW" altLang="en-US" sz="4800" dirty="0">
              <a:solidFill>
                <a:schemeClr val="accent1">
                  <a:lumMod val="50000"/>
                </a:schemeClr>
              </a:solidFill>
            </a:endParaRPr>
          </a:p>
        </p:txBody>
      </p:sp>
      <p:sp>
        <p:nvSpPr>
          <p:cNvPr id="5" name="矩形 4"/>
          <p:cNvSpPr/>
          <p:nvPr/>
        </p:nvSpPr>
        <p:spPr>
          <a:xfrm>
            <a:off x="786384" y="1698116"/>
            <a:ext cx="11658600" cy="461665"/>
          </a:xfrm>
          <a:prstGeom prst="rect">
            <a:avLst/>
          </a:prstGeom>
        </p:spPr>
        <p:txBody>
          <a:bodyPr wrap="square">
            <a:spAutoFit/>
          </a:bodyPr>
          <a:lstStyle/>
          <a:p>
            <a:r>
              <a:rPr lang="zh-TW" altLang="en-US" sz="2400" dirty="0"/>
              <a:t>在這類的預測中，分數最高的是</a:t>
            </a:r>
            <a:r>
              <a:rPr lang="en-US" altLang="zh-TW" sz="2400" dirty="0"/>
              <a:t>Bagging</a:t>
            </a:r>
            <a:r>
              <a:rPr lang="zh-TW" altLang="en-US" sz="2400" dirty="0"/>
              <a:t>搭配</a:t>
            </a:r>
            <a:r>
              <a:rPr lang="en-US" altLang="zh-TW" sz="2400" dirty="0"/>
              <a:t>DecisionTree</a:t>
            </a:r>
            <a:r>
              <a:rPr lang="zh-TW" altLang="en-US" sz="2400" dirty="0"/>
              <a:t>做出來的結果</a:t>
            </a:r>
            <a:endParaRPr lang="en-US" altLang="zh-TW" sz="24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7480" y="2335038"/>
            <a:ext cx="6477335" cy="4388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7038620"/>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75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218B71D7-2D0A-4DE9-927F-E72CA8F1D278}"/>
              </a:ext>
            </a:extLst>
          </p:cNvPr>
          <p:cNvSpPr/>
          <p:nvPr/>
        </p:nvSpPr>
        <p:spPr>
          <a:xfrm>
            <a:off x="0" y="4076552"/>
            <a:ext cx="12192000" cy="2781448"/>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8" name="Google Shape;761;p27">
            <a:extLst>
              <a:ext uri="{FF2B5EF4-FFF2-40B4-BE49-F238E27FC236}">
                <a16:creationId xmlns="" xmlns:a16="http://schemas.microsoft.com/office/drawing/2014/main" id="{C3246A8E-3505-4785-A1CA-9CA7631CB286}"/>
              </a:ext>
            </a:extLst>
          </p:cNvPr>
          <p:cNvSpPr txBox="1"/>
          <p:nvPr/>
        </p:nvSpPr>
        <p:spPr>
          <a:xfrm>
            <a:off x="7972860" y="3429000"/>
            <a:ext cx="2139200" cy="5728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2800" kern="0" dirty="0">
                <a:solidFill>
                  <a:schemeClr val="bg1"/>
                </a:solidFill>
                <a:cs typeface="+mn-ea"/>
                <a:sym typeface="+mn-lt"/>
              </a:rPr>
              <a:t>70</a:t>
            </a:r>
            <a:r>
              <a:rPr lang="en" kern="0" dirty="0">
                <a:solidFill>
                  <a:schemeClr val="bg1"/>
                </a:solidFill>
                <a:cs typeface="+mn-ea"/>
                <a:sym typeface="+mn-lt"/>
              </a:rPr>
              <a:t>%</a:t>
            </a:r>
            <a:endParaRPr sz="2800" kern="0" dirty="0">
              <a:solidFill>
                <a:schemeClr val="bg1"/>
              </a:solidFill>
              <a:cs typeface="+mn-ea"/>
              <a:sym typeface="+mn-lt"/>
            </a:endParaRPr>
          </a:p>
        </p:txBody>
      </p:sp>
      <p:sp>
        <p:nvSpPr>
          <p:cNvPr id="79" name="Google Shape;762;p27">
            <a:extLst>
              <a:ext uri="{FF2B5EF4-FFF2-40B4-BE49-F238E27FC236}">
                <a16:creationId xmlns="" xmlns:a16="http://schemas.microsoft.com/office/drawing/2014/main" id="{AD68A822-D11D-49C7-81BF-E7F1F71DCE4B}"/>
              </a:ext>
            </a:extLst>
          </p:cNvPr>
          <p:cNvSpPr txBox="1"/>
          <p:nvPr/>
        </p:nvSpPr>
        <p:spPr>
          <a:xfrm>
            <a:off x="1820043" y="3429000"/>
            <a:ext cx="2139200" cy="5728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2800" kern="0" dirty="0">
                <a:solidFill>
                  <a:schemeClr val="bg1"/>
                </a:solidFill>
                <a:cs typeface="+mn-ea"/>
                <a:sym typeface="+mn-lt"/>
              </a:rPr>
              <a:t>90</a:t>
            </a:r>
            <a:r>
              <a:rPr lang="en" kern="0" dirty="0">
                <a:solidFill>
                  <a:schemeClr val="bg1"/>
                </a:solidFill>
                <a:cs typeface="+mn-ea"/>
                <a:sym typeface="+mn-lt"/>
              </a:rPr>
              <a:t>%</a:t>
            </a:r>
            <a:endParaRPr sz="2800" kern="0" dirty="0">
              <a:solidFill>
                <a:schemeClr val="bg1"/>
              </a:solidFill>
              <a:cs typeface="+mn-ea"/>
              <a:sym typeface="+mn-lt"/>
            </a:endParaRPr>
          </a:p>
        </p:txBody>
      </p:sp>
      <p:sp>
        <p:nvSpPr>
          <p:cNvPr id="90" name="文本框 89">
            <a:extLst>
              <a:ext uri="{FF2B5EF4-FFF2-40B4-BE49-F238E27FC236}">
                <a16:creationId xmlns="" xmlns:a16="http://schemas.microsoft.com/office/drawing/2014/main" id="{73ACD07E-324D-4FFA-B053-467B36BBC8E1}"/>
              </a:ext>
            </a:extLst>
          </p:cNvPr>
          <p:cNvSpPr txBox="1"/>
          <p:nvPr/>
        </p:nvSpPr>
        <p:spPr>
          <a:xfrm>
            <a:off x="929135" y="1383507"/>
            <a:ext cx="9686514" cy="2693045"/>
          </a:xfrm>
          <a:prstGeom prst="rect">
            <a:avLst/>
          </a:prstGeom>
          <a:noFill/>
        </p:spPr>
        <p:txBody>
          <a:bodyPr wrap="square" rtlCol="0">
            <a:spAutoFit/>
          </a:bodyPr>
          <a:lstStyle/>
          <a:p>
            <a:pPr marL="457200" indent="-457200">
              <a:buFont typeface="+mj-lt"/>
              <a:buAutoNum type="arabicPeriod"/>
            </a:pPr>
            <a:r>
              <a:rPr lang="zh-TW" altLang="en-US" sz="2400" dirty="0">
                <a:latin typeface="+mj-ea"/>
                <a:ea typeface="+mj-ea"/>
              </a:rPr>
              <a:t>在做</a:t>
            </a:r>
            <a:r>
              <a:rPr lang="en-US" altLang="zh-TW" sz="2400" dirty="0">
                <a:latin typeface="+mj-ea"/>
                <a:ea typeface="+mj-ea"/>
              </a:rPr>
              <a:t>Logistic Regression</a:t>
            </a:r>
            <a:r>
              <a:rPr lang="zh-TW" altLang="en-US" sz="2400" dirty="0">
                <a:latin typeface="+mj-ea"/>
                <a:ea typeface="+mj-ea"/>
              </a:rPr>
              <a:t>的時候，資料經過</a:t>
            </a:r>
            <a:r>
              <a:rPr lang="en-US" altLang="zh-TW" sz="2400" dirty="0">
                <a:latin typeface="+mj-ea"/>
                <a:ea typeface="+mj-ea"/>
              </a:rPr>
              <a:t>Standardization</a:t>
            </a:r>
            <a:r>
              <a:rPr lang="zh-TW" altLang="en-US" sz="2400" dirty="0">
                <a:latin typeface="+mj-ea"/>
                <a:ea typeface="+mj-ea"/>
              </a:rPr>
              <a:t>後，</a:t>
            </a:r>
            <a:r>
              <a:rPr lang="en-US" altLang="zh-TW" sz="2400" dirty="0">
                <a:latin typeface="+mj-ea"/>
                <a:ea typeface="+mj-ea"/>
              </a:rPr>
              <a:t>train score</a:t>
            </a:r>
            <a:r>
              <a:rPr lang="zh-TW" altLang="en-US" sz="2400" dirty="0">
                <a:latin typeface="+mj-ea"/>
                <a:ea typeface="+mj-ea"/>
              </a:rPr>
              <a:t>跟</a:t>
            </a:r>
            <a:r>
              <a:rPr lang="en-US" altLang="zh-TW" sz="2400" dirty="0">
                <a:latin typeface="+mj-ea"/>
                <a:ea typeface="+mj-ea"/>
              </a:rPr>
              <a:t>test score</a:t>
            </a:r>
            <a:r>
              <a:rPr lang="zh-TW" altLang="en-US" sz="2400" dirty="0">
                <a:latin typeface="+mj-ea"/>
                <a:ea typeface="+mj-ea"/>
              </a:rPr>
              <a:t>比沒有經過標準化的時候來的低</a:t>
            </a:r>
            <a:endParaRPr lang="en-US" altLang="zh-TW" sz="2400" dirty="0">
              <a:latin typeface="+mj-ea"/>
              <a:ea typeface="+mj-ea"/>
            </a:endParaRPr>
          </a:p>
          <a:p>
            <a:pPr marL="457200" indent="-457200">
              <a:buFont typeface="+mj-lt"/>
              <a:buAutoNum type="arabicPeriod"/>
            </a:pPr>
            <a:r>
              <a:rPr lang="zh-TW" altLang="en-US" sz="2400" dirty="0">
                <a:latin typeface="+mj-ea"/>
                <a:ea typeface="+mj-ea"/>
              </a:rPr>
              <a:t>我認為這是因為我找的這筆卡路里的資料的某些資料分佈非常不對稱，像是</a:t>
            </a:r>
            <a:r>
              <a:rPr lang="en-US" altLang="zh-TW" sz="2400" dirty="0">
                <a:latin typeface="+mj-ea"/>
                <a:ea typeface="+mj-ea"/>
              </a:rPr>
              <a:t>Duration(</a:t>
            </a:r>
            <a:r>
              <a:rPr lang="zh-TW" altLang="en-US" sz="2400" dirty="0">
                <a:latin typeface="+mj-ea"/>
                <a:ea typeface="+mj-ea"/>
              </a:rPr>
              <a:t>運動持續時間</a:t>
            </a:r>
            <a:r>
              <a:rPr lang="en-US" altLang="zh-TW" sz="2400" dirty="0">
                <a:latin typeface="+mj-ea"/>
                <a:ea typeface="+mj-ea"/>
              </a:rPr>
              <a:t>)</a:t>
            </a:r>
            <a:r>
              <a:rPr lang="zh-TW" altLang="en-US" sz="2400" dirty="0">
                <a:latin typeface="+mj-ea"/>
                <a:ea typeface="+mj-ea"/>
              </a:rPr>
              <a:t>跟</a:t>
            </a:r>
            <a:r>
              <a:rPr lang="en-US" altLang="zh-TW" sz="2400" dirty="0">
                <a:latin typeface="+mj-ea"/>
                <a:ea typeface="+mj-ea"/>
              </a:rPr>
              <a:t>BodyTemp(</a:t>
            </a:r>
            <a:r>
              <a:rPr lang="zh-TW" altLang="en-US" sz="2400" dirty="0">
                <a:latin typeface="+mj-ea"/>
                <a:ea typeface="+mj-ea"/>
              </a:rPr>
              <a:t>體溫</a:t>
            </a:r>
            <a:r>
              <a:rPr lang="en-US" altLang="zh-TW" sz="2400" dirty="0">
                <a:latin typeface="+mj-ea"/>
                <a:ea typeface="+mj-ea"/>
              </a:rPr>
              <a:t>)</a:t>
            </a:r>
            <a:r>
              <a:rPr lang="zh-TW" altLang="en-US" sz="2400" dirty="0">
                <a:latin typeface="+mj-ea"/>
                <a:ea typeface="+mj-ea"/>
              </a:rPr>
              <a:t>所造成的，還有部分特徵對分類結果的影響較大，標準化可能會削弱這些特徵的影響力，導致 </a:t>
            </a:r>
            <a:r>
              <a:rPr lang="en-US" altLang="zh-TW" sz="2400" dirty="0">
                <a:latin typeface="+mj-ea"/>
                <a:ea typeface="+mj-ea"/>
              </a:rPr>
              <a:t>error </a:t>
            </a:r>
            <a:r>
              <a:rPr lang="zh-TW" altLang="en-US" sz="2400" dirty="0">
                <a:latin typeface="+mj-ea"/>
                <a:ea typeface="+mj-ea"/>
              </a:rPr>
              <a:t>數量增加</a:t>
            </a:r>
          </a:p>
          <a:p>
            <a:pPr marL="228600" indent="-228600" algn="just">
              <a:lnSpc>
                <a:spcPts val="1500"/>
              </a:lnSpc>
              <a:buFont typeface="+mj-lt"/>
              <a:buAutoNum type="arabicPeriod"/>
            </a:pPr>
            <a:endParaRPr lang="zh-CN" altLang="en-US" sz="1100" dirty="0">
              <a:solidFill>
                <a:schemeClr val="tx1">
                  <a:lumMod val="75000"/>
                  <a:lumOff val="25000"/>
                </a:schemeClr>
              </a:solidFill>
              <a:cs typeface="+mn-ea"/>
              <a:sym typeface="+mn-lt"/>
            </a:endParaRPr>
          </a:p>
          <a:p>
            <a:pPr marL="228600" indent="-228600" algn="just">
              <a:lnSpc>
                <a:spcPts val="1500"/>
              </a:lnSpc>
              <a:buFont typeface="+mj-lt"/>
              <a:buAutoNum type="arabicPeriod"/>
            </a:pPr>
            <a:endParaRPr lang="zh-CN" altLang="en-US" sz="1100" dirty="0">
              <a:solidFill>
                <a:schemeClr val="tx1">
                  <a:lumMod val="75000"/>
                  <a:lumOff val="25000"/>
                </a:schemeClr>
              </a:solidFill>
              <a:cs typeface="+mn-ea"/>
              <a:sym typeface="+mn-lt"/>
            </a:endParaRPr>
          </a:p>
        </p:txBody>
      </p:sp>
      <p:sp>
        <p:nvSpPr>
          <p:cNvPr id="93" name="文本框 92">
            <a:extLst>
              <a:ext uri="{FF2B5EF4-FFF2-40B4-BE49-F238E27FC236}">
                <a16:creationId xmlns="" xmlns:a16="http://schemas.microsoft.com/office/drawing/2014/main" id="{973E2DEC-53F5-47B0-9058-CCF52C041422}"/>
              </a:ext>
            </a:extLst>
          </p:cNvPr>
          <p:cNvSpPr txBox="1"/>
          <p:nvPr/>
        </p:nvSpPr>
        <p:spPr>
          <a:xfrm>
            <a:off x="311036" y="393193"/>
            <a:ext cx="4023220" cy="769441"/>
          </a:xfrm>
          <a:prstGeom prst="rect">
            <a:avLst/>
          </a:prstGeom>
          <a:noFill/>
        </p:spPr>
        <p:txBody>
          <a:bodyPr wrap="square" rtlCol="0">
            <a:spAutoFit/>
          </a:bodyPr>
          <a:lstStyle/>
          <a:p>
            <a:pPr algn="ctr"/>
            <a:r>
              <a:rPr lang="zh-TW" altLang="en-US" sz="4400" dirty="0">
                <a:solidFill>
                  <a:schemeClr val="accent1">
                    <a:lumMod val="50000"/>
                  </a:schemeClr>
                </a:solidFill>
              </a:rPr>
              <a:t>遇到的問題</a:t>
            </a:r>
            <a:endParaRPr lang="zh-CN" altLang="en-US" sz="4400" dirty="0">
              <a:solidFill>
                <a:schemeClr val="accent1">
                  <a:lumMod val="50000"/>
                </a:schemeClr>
              </a:solidFill>
              <a:cs typeface="+mn-ea"/>
              <a:sym typeface="+mn-lt"/>
            </a:endParaRPr>
          </a:p>
        </p:txBody>
      </p:sp>
      <p:pic>
        <p:nvPicPr>
          <p:cNvPr id="6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3602" y="3779760"/>
            <a:ext cx="4532798" cy="2895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9359" y="3779761"/>
            <a:ext cx="4339183" cy="2895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1414680"/>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barn(outVertical)">
                                      <p:cBhvr>
                                        <p:cTn id="7" dur="500"/>
                                        <p:tgtEl>
                                          <p:spTgt spid="90"/>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93"/>
                                        </p:tgtEl>
                                        <p:attrNameLst>
                                          <p:attrName>style.visibility</p:attrName>
                                        </p:attrNameLst>
                                      </p:cBhvr>
                                      <p:to>
                                        <p:strVal val="visible"/>
                                      </p:to>
                                    </p:set>
                                    <p:animEffect transition="in" filter="barn(outVertical)">
                                      <p:cBhvr>
                                        <p:cTn id="10" dur="500"/>
                                        <p:tgtEl>
                                          <p:spTgt spid="93"/>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0" grpId="0"/>
      <p:bldP spid="9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平行四边形 8">
            <a:extLst>
              <a:ext uri="{FF2B5EF4-FFF2-40B4-BE49-F238E27FC236}">
                <a16:creationId xmlns="" xmlns:a16="http://schemas.microsoft.com/office/drawing/2014/main" id="{65C02017-4664-4633-83B9-088F94F04D2B}"/>
              </a:ext>
            </a:extLst>
          </p:cNvPr>
          <p:cNvSpPr/>
          <p:nvPr/>
        </p:nvSpPr>
        <p:spPr>
          <a:xfrm>
            <a:off x="-1750154" y="-9363"/>
            <a:ext cx="6302483" cy="6867363"/>
          </a:xfrm>
          <a:prstGeom prst="parallelogram">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cs typeface="+mn-ea"/>
              <a:sym typeface="+mn-lt"/>
            </a:endParaRPr>
          </a:p>
        </p:txBody>
      </p:sp>
      <p:grpSp>
        <p:nvGrpSpPr>
          <p:cNvPr id="8" name="组合 7">
            <a:extLst>
              <a:ext uri="{FF2B5EF4-FFF2-40B4-BE49-F238E27FC236}">
                <a16:creationId xmlns="" xmlns:a16="http://schemas.microsoft.com/office/drawing/2014/main" id="{63EB0D46-B69B-4E8B-95CF-383A50B48C51}"/>
              </a:ext>
            </a:extLst>
          </p:cNvPr>
          <p:cNvGrpSpPr/>
          <p:nvPr/>
        </p:nvGrpSpPr>
        <p:grpSpPr>
          <a:xfrm>
            <a:off x="-1623240" y="2036512"/>
            <a:ext cx="3957438" cy="4126415"/>
            <a:chOff x="1322945" y="1892542"/>
            <a:chExt cx="3797521" cy="3959670"/>
          </a:xfrm>
        </p:grpSpPr>
        <p:grpSp>
          <p:nvGrpSpPr>
            <p:cNvPr id="6" name="组合 5">
              <a:extLst>
                <a:ext uri="{FF2B5EF4-FFF2-40B4-BE49-F238E27FC236}">
                  <a16:creationId xmlns="" xmlns:a16="http://schemas.microsoft.com/office/drawing/2014/main" id="{66F0F970-183F-473E-BDE1-47E507DC7AA0}"/>
                </a:ext>
              </a:extLst>
            </p:cNvPr>
            <p:cNvGrpSpPr/>
            <p:nvPr/>
          </p:nvGrpSpPr>
          <p:grpSpPr>
            <a:xfrm>
              <a:off x="1361311" y="1892542"/>
              <a:ext cx="3759155" cy="3851312"/>
              <a:chOff x="1247011" y="2059510"/>
              <a:chExt cx="3280974" cy="3361408"/>
            </a:xfrm>
          </p:grpSpPr>
          <p:grpSp>
            <p:nvGrpSpPr>
              <p:cNvPr id="5" name="组合 4">
                <a:extLst>
                  <a:ext uri="{FF2B5EF4-FFF2-40B4-BE49-F238E27FC236}">
                    <a16:creationId xmlns="" xmlns:a16="http://schemas.microsoft.com/office/drawing/2014/main" id="{D59FD711-DDDE-411B-A184-3FE86695CB06}"/>
                  </a:ext>
                </a:extLst>
              </p:cNvPr>
              <p:cNvGrpSpPr/>
              <p:nvPr/>
            </p:nvGrpSpPr>
            <p:grpSpPr>
              <a:xfrm>
                <a:off x="1247011" y="2059510"/>
                <a:ext cx="3280974" cy="3361408"/>
                <a:chOff x="1361311" y="2110310"/>
                <a:chExt cx="3280974" cy="3361408"/>
              </a:xfrm>
            </p:grpSpPr>
            <p:sp>
              <p:nvSpPr>
                <p:cNvPr id="18" name="Google Shape;283;p20">
                  <a:extLst>
                    <a:ext uri="{FF2B5EF4-FFF2-40B4-BE49-F238E27FC236}">
                      <a16:creationId xmlns="" xmlns:a16="http://schemas.microsoft.com/office/drawing/2014/main" id="{99E92A2C-182B-4FC3-B26A-3C4591218600}"/>
                    </a:ext>
                  </a:extLst>
                </p:cNvPr>
                <p:cNvSpPr/>
                <p:nvPr/>
              </p:nvSpPr>
              <p:spPr>
                <a:xfrm>
                  <a:off x="2443263" y="2748065"/>
                  <a:ext cx="518812" cy="2125895"/>
                </a:xfrm>
                <a:custGeom>
                  <a:avLst/>
                  <a:gdLst/>
                  <a:ahLst/>
                  <a:cxnLst/>
                  <a:rect l="l" t="t" r="r" b="b"/>
                  <a:pathLst>
                    <a:path w="7549" h="30934" extrusionOk="0">
                      <a:moveTo>
                        <a:pt x="1" y="1"/>
                      </a:moveTo>
                      <a:lnTo>
                        <a:pt x="1" y="28081"/>
                      </a:lnTo>
                      <a:lnTo>
                        <a:pt x="7549" y="30934"/>
                      </a:lnTo>
                      <a:lnTo>
                        <a:pt x="7549" y="2876"/>
                      </a:lnTo>
                      <a:lnTo>
                        <a:pt x="1"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9" name="Google Shape;284;p20">
                  <a:extLst>
                    <a:ext uri="{FF2B5EF4-FFF2-40B4-BE49-F238E27FC236}">
                      <a16:creationId xmlns="" xmlns:a16="http://schemas.microsoft.com/office/drawing/2014/main" id="{469B8D95-AD27-479C-B972-4E7CABE42466}"/>
                    </a:ext>
                  </a:extLst>
                </p:cNvPr>
                <p:cNvSpPr/>
                <p:nvPr/>
              </p:nvSpPr>
              <p:spPr>
                <a:xfrm>
                  <a:off x="2962006" y="2748065"/>
                  <a:ext cx="519293" cy="2125895"/>
                </a:xfrm>
                <a:custGeom>
                  <a:avLst/>
                  <a:gdLst/>
                  <a:ahLst/>
                  <a:cxnLst/>
                  <a:rect l="l" t="t" r="r" b="b"/>
                  <a:pathLst>
                    <a:path w="7556" h="30934" extrusionOk="0">
                      <a:moveTo>
                        <a:pt x="7556" y="1"/>
                      </a:moveTo>
                      <a:lnTo>
                        <a:pt x="1" y="2876"/>
                      </a:lnTo>
                      <a:lnTo>
                        <a:pt x="1" y="30934"/>
                      </a:lnTo>
                      <a:lnTo>
                        <a:pt x="7556" y="28081"/>
                      </a:lnTo>
                      <a:lnTo>
                        <a:pt x="7556"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nvGrpSpPr>
                <p:cNvPr id="4" name="组合 3">
                  <a:extLst>
                    <a:ext uri="{FF2B5EF4-FFF2-40B4-BE49-F238E27FC236}">
                      <a16:creationId xmlns="" xmlns:a16="http://schemas.microsoft.com/office/drawing/2014/main" id="{31820AC5-1A63-4208-8ABA-1A2AB9454888}"/>
                    </a:ext>
                  </a:extLst>
                </p:cNvPr>
                <p:cNvGrpSpPr/>
                <p:nvPr/>
              </p:nvGrpSpPr>
              <p:grpSpPr>
                <a:xfrm>
                  <a:off x="2485042" y="2923242"/>
                  <a:ext cx="385524" cy="703219"/>
                  <a:chOff x="2485042" y="2923242"/>
                  <a:chExt cx="385524" cy="703219"/>
                </a:xfrm>
              </p:grpSpPr>
              <p:sp>
                <p:nvSpPr>
                  <p:cNvPr id="3" name="矩形 2">
                    <a:extLst>
                      <a:ext uri="{FF2B5EF4-FFF2-40B4-BE49-F238E27FC236}">
                        <a16:creationId xmlns="" xmlns:a16="http://schemas.microsoft.com/office/drawing/2014/main" id="{F64B5E89-F71E-47F7-9CDF-B5692447E7E7}"/>
                      </a:ext>
                    </a:extLst>
                  </p:cNvPr>
                  <p:cNvSpPr/>
                  <p:nvPr/>
                </p:nvSpPr>
                <p:spPr>
                  <a:xfrm>
                    <a:off x="2495254" y="2923242"/>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8" name="矩形 2">
                    <a:extLst>
                      <a:ext uri="{FF2B5EF4-FFF2-40B4-BE49-F238E27FC236}">
                        <a16:creationId xmlns="" xmlns:a16="http://schemas.microsoft.com/office/drawing/2014/main" id="{747780F0-0233-4624-9D5E-97B7EA87C616}"/>
                      </a:ext>
                    </a:extLst>
                  </p:cNvPr>
                  <p:cNvSpPr/>
                  <p:nvPr/>
                </p:nvSpPr>
                <p:spPr>
                  <a:xfrm>
                    <a:off x="2491850" y="3096668"/>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2">
                    <a:extLst>
                      <a:ext uri="{FF2B5EF4-FFF2-40B4-BE49-F238E27FC236}">
                        <a16:creationId xmlns="" xmlns:a16="http://schemas.microsoft.com/office/drawing/2014/main" id="{2F0C539E-AB2B-4D21-9780-A84D315216EA}"/>
                      </a:ext>
                    </a:extLst>
                  </p:cNvPr>
                  <p:cNvSpPr/>
                  <p:nvPr/>
                </p:nvSpPr>
                <p:spPr>
                  <a:xfrm>
                    <a:off x="2488446" y="3270094"/>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0" name="矩形 2">
                    <a:extLst>
                      <a:ext uri="{FF2B5EF4-FFF2-40B4-BE49-F238E27FC236}">
                        <a16:creationId xmlns="" xmlns:a16="http://schemas.microsoft.com/office/drawing/2014/main" id="{382B58CB-6F38-4711-821C-09A8EACA141C}"/>
                      </a:ext>
                    </a:extLst>
                  </p:cNvPr>
                  <p:cNvSpPr/>
                  <p:nvPr/>
                </p:nvSpPr>
                <p:spPr>
                  <a:xfrm>
                    <a:off x="2485042" y="3443520"/>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01" name="组合 100">
                  <a:extLst>
                    <a:ext uri="{FF2B5EF4-FFF2-40B4-BE49-F238E27FC236}">
                      <a16:creationId xmlns="" xmlns:a16="http://schemas.microsoft.com/office/drawing/2014/main" id="{729DD528-CEF1-4672-B32F-42A5DBBBDE50}"/>
                    </a:ext>
                  </a:extLst>
                </p:cNvPr>
                <p:cNvGrpSpPr/>
                <p:nvPr/>
              </p:nvGrpSpPr>
              <p:grpSpPr>
                <a:xfrm flipH="1">
                  <a:off x="3044424" y="2931213"/>
                  <a:ext cx="385524" cy="703219"/>
                  <a:chOff x="2485042" y="2923242"/>
                  <a:chExt cx="385524" cy="703219"/>
                </a:xfrm>
              </p:grpSpPr>
              <p:sp>
                <p:nvSpPr>
                  <p:cNvPr id="102" name="矩形 2">
                    <a:extLst>
                      <a:ext uri="{FF2B5EF4-FFF2-40B4-BE49-F238E27FC236}">
                        <a16:creationId xmlns="" xmlns:a16="http://schemas.microsoft.com/office/drawing/2014/main" id="{D8C478A5-3B86-47DF-9A95-5DCDD549B2B8}"/>
                      </a:ext>
                    </a:extLst>
                  </p:cNvPr>
                  <p:cNvSpPr/>
                  <p:nvPr/>
                </p:nvSpPr>
                <p:spPr>
                  <a:xfrm>
                    <a:off x="2495254" y="2923242"/>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3" name="矩形 2">
                    <a:extLst>
                      <a:ext uri="{FF2B5EF4-FFF2-40B4-BE49-F238E27FC236}">
                        <a16:creationId xmlns="" xmlns:a16="http://schemas.microsoft.com/office/drawing/2014/main" id="{8CD4B2C3-88A8-4B93-A322-79C120D9388D}"/>
                      </a:ext>
                    </a:extLst>
                  </p:cNvPr>
                  <p:cNvSpPr/>
                  <p:nvPr/>
                </p:nvSpPr>
                <p:spPr>
                  <a:xfrm>
                    <a:off x="2491850" y="3096668"/>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4" name="矩形 2">
                    <a:extLst>
                      <a:ext uri="{FF2B5EF4-FFF2-40B4-BE49-F238E27FC236}">
                        <a16:creationId xmlns="" xmlns:a16="http://schemas.microsoft.com/office/drawing/2014/main" id="{5A988509-70B8-45EB-8702-E1D05777DDD6}"/>
                      </a:ext>
                    </a:extLst>
                  </p:cNvPr>
                  <p:cNvSpPr/>
                  <p:nvPr/>
                </p:nvSpPr>
                <p:spPr>
                  <a:xfrm>
                    <a:off x="2488446" y="3270094"/>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5" name="矩形 2">
                    <a:extLst>
                      <a:ext uri="{FF2B5EF4-FFF2-40B4-BE49-F238E27FC236}">
                        <a16:creationId xmlns="" xmlns:a16="http://schemas.microsoft.com/office/drawing/2014/main" id="{0ECFAB0D-EF28-466C-AE00-C8B641394DFC}"/>
                      </a:ext>
                    </a:extLst>
                  </p:cNvPr>
                  <p:cNvSpPr/>
                  <p:nvPr/>
                </p:nvSpPr>
                <p:spPr>
                  <a:xfrm>
                    <a:off x="2485042" y="3443520"/>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Google Shape;282;p20">
                  <a:extLst>
                    <a:ext uri="{FF2B5EF4-FFF2-40B4-BE49-F238E27FC236}">
                      <a16:creationId xmlns="" xmlns:a16="http://schemas.microsoft.com/office/drawing/2014/main" id="{AB8C69FA-14D0-4AD9-AFEE-59ED76664BCB}"/>
                    </a:ext>
                  </a:extLst>
                </p:cNvPr>
                <p:cNvSpPr/>
                <p:nvPr/>
              </p:nvSpPr>
              <p:spPr>
                <a:xfrm>
                  <a:off x="2443263" y="2551996"/>
                  <a:ext cx="1038036" cy="393717"/>
                </a:xfrm>
                <a:custGeom>
                  <a:avLst/>
                  <a:gdLst/>
                  <a:ahLst/>
                  <a:cxnLst/>
                  <a:rect l="l" t="t" r="r" b="b"/>
                  <a:pathLst>
                    <a:path w="15104" h="5729" extrusionOk="0">
                      <a:moveTo>
                        <a:pt x="7549" y="0"/>
                      </a:moveTo>
                      <a:lnTo>
                        <a:pt x="1" y="2854"/>
                      </a:lnTo>
                      <a:lnTo>
                        <a:pt x="7549" y="5729"/>
                      </a:lnTo>
                      <a:lnTo>
                        <a:pt x="15104" y="2854"/>
                      </a:lnTo>
                      <a:lnTo>
                        <a:pt x="7549"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0" name="Google Shape;285;p20">
                  <a:extLst>
                    <a:ext uri="{FF2B5EF4-FFF2-40B4-BE49-F238E27FC236}">
                      <a16:creationId xmlns="" xmlns:a16="http://schemas.microsoft.com/office/drawing/2014/main" id="{DF3E7CD3-CFDD-40A8-A09D-AD05A38275AF}"/>
                    </a:ext>
                  </a:extLst>
                </p:cNvPr>
                <p:cNvSpPr/>
                <p:nvPr/>
              </p:nvSpPr>
              <p:spPr>
                <a:xfrm>
                  <a:off x="2734935" y="2110310"/>
                  <a:ext cx="477233" cy="625316"/>
                </a:xfrm>
                <a:custGeom>
                  <a:avLst/>
                  <a:gdLst/>
                  <a:ahLst/>
                  <a:cxnLst/>
                  <a:rect l="l" t="t" r="r" b="b"/>
                  <a:pathLst>
                    <a:path w="6944" h="9099" extrusionOk="0">
                      <a:moveTo>
                        <a:pt x="3457" y="1"/>
                      </a:moveTo>
                      <a:cubicBezTo>
                        <a:pt x="1550" y="1"/>
                        <a:pt x="0" y="1544"/>
                        <a:pt x="0" y="3487"/>
                      </a:cubicBezTo>
                      <a:cubicBezTo>
                        <a:pt x="0" y="6427"/>
                        <a:pt x="3457" y="9099"/>
                        <a:pt x="3457" y="9099"/>
                      </a:cubicBezTo>
                      <a:cubicBezTo>
                        <a:pt x="3457" y="9099"/>
                        <a:pt x="6944" y="6639"/>
                        <a:pt x="6944" y="3487"/>
                      </a:cubicBezTo>
                      <a:cubicBezTo>
                        <a:pt x="6944" y="1544"/>
                        <a:pt x="5401" y="1"/>
                        <a:pt x="3457"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1" name="Google Shape;286;p20">
                  <a:extLst>
                    <a:ext uri="{FF2B5EF4-FFF2-40B4-BE49-F238E27FC236}">
                      <a16:creationId xmlns="" xmlns:a16="http://schemas.microsoft.com/office/drawing/2014/main" id="{B921DA53-C0FC-497E-A267-30BB46C1E891}"/>
                    </a:ext>
                  </a:extLst>
                </p:cNvPr>
                <p:cNvSpPr/>
                <p:nvPr/>
              </p:nvSpPr>
              <p:spPr>
                <a:xfrm>
                  <a:off x="2770398" y="2145359"/>
                  <a:ext cx="406789" cy="406706"/>
                </a:xfrm>
                <a:custGeom>
                  <a:avLst/>
                  <a:gdLst/>
                  <a:ahLst/>
                  <a:cxnLst/>
                  <a:rect l="l" t="t" r="r" b="b"/>
                  <a:pathLst>
                    <a:path w="5919" h="5918" extrusionOk="0">
                      <a:moveTo>
                        <a:pt x="2971" y="0"/>
                      </a:moveTo>
                      <a:cubicBezTo>
                        <a:pt x="1333" y="0"/>
                        <a:pt x="1" y="1339"/>
                        <a:pt x="1" y="2977"/>
                      </a:cubicBezTo>
                      <a:cubicBezTo>
                        <a:pt x="1" y="4585"/>
                        <a:pt x="1333" y="5917"/>
                        <a:pt x="2971" y="5917"/>
                      </a:cubicBezTo>
                      <a:cubicBezTo>
                        <a:pt x="4579" y="5917"/>
                        <a:pt x="5918" y="4585"/>
                        <a:pt x="5918" y="2977"/>
                      </a:cubicBezTo>
                      <a:cubicBezTo>
                        <a:pt x="5918" y="1339"/>
                        <a:pt x="4579" y="0"/>
                        <a:pt x="2971" y="0"/>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2" name="Google Shape;287;p20">
                  <a:extLst>
                    <a:ext uri="{FF2B5EF4-FFF2-40B4-BE49-F238E27FC236}">
                      <a16:creationId xmlns="" xmlns:a16="http://schemas.microsoft.com/office/drawing/2014/main" id="{D6BB54D2-56B2-4CE7-878C-2C703EF00E22}"/>
                    </a:ext>
                  </a:extLst>
                </p:cNvPr>
                <p:cNvSpPr/>
                <p:nvPr/>
              </p:nvSpPr>
              <p:spPr>
                <a:xfrm>
                  <a:off x="1361311" y="4321216"/>
                  <a:ext cx="1557260" cy="590267"/>
                </a:xfrm>
                <a:custGeom>
                  <a:avLst/>
                  <a:gdLst/>
                  <a:ahLst/>
                  <a:cxnLst/>
                  <a:rect l="l" t="t" r="r" b="b"/>
                  <a:pathLst>
                    <a:path w="22659" h="8589" extrusionOk="0">
                      <a:moveTo>
                        <a:pt x="11348" y="0"/>
                      </a:moveTo>
                      <a:lnTo>
                        <a:pt x="1" y="4309"/>
                      </a:lnTo>
                      <a:lnTo>
                        <a:pt x="11348" y="8589"/>
                      </a:lnTo>
                      <a:lnTo>
                        <a:pt x="22658" y="4309"/>
                      </a:lnTo>
                      <a:lnTo>
                        <a:pt x="11348" y="0"/>
                      </a:lnTo>
                      <a:close/>
                    </a:path>
                  </a:pathLst>
                </a:custGeom>
                <a:solidFill>
                  <a:srgbClr val="E4E4E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3" name="Google Shape;288;p20">
                  <a:extLst>
                    <a:ext uri="{FF2B5EF4-FFF2-40B4-BE49-F238E27FC236}">
                      <a16:creationId xmlns="" xmlns:a16="http://schemas.microsoft.com/office/drawing/2014/main" id="{1D4ED66B-CA51-4871-95E9-7B6BDFCE629A}"/>
                    </a:ext>
                  </a:extLst>
                </p:cNvPr>
                <p:cNvSpPr/>
                <p:nvPr/>
              </p:nvSpPr>
              <p:spPr>
                <a:xfrm>
                  <a:off x="1361311" y="4617278"/>
                  <a:ext cx="779901" cy="508829"/>
                </a:xfrm>
                <a:custGeom>
                  <a:avLst/>
                  <a:gdLst/>
                  <a:ahLst/>
                  <a:cxnLst/>
                  <a:rect l="l" t="t" r="r" b="b"/>
                  <a:pathLst>
                    <a:path w="11348" h="7404" extrusionOk="0">
                      <a:moveTo>
                        <a:pt x="1" y="1"/>
                      </a:moveTo>
                      <a:lnTo>
                        <a:pt x="1" y="3123"/>
                      </a:lnTo>
                      <a:lnTo>
                        <a:pt x="11348" y="7403"/>
                      </a:lnTo>
                      <a:lnTo>
                        <a:pt x="11348" y="4281"/>
                      </a:lnTo>
                      <a:lnTo>
                        <a:pt x="1" y="1"/>
                      </a:lnTo>
                      <a:close/>
                    </a:path>
                  </a:pathLst>
                </a:custGeom>
                <a:solidFill>
                  <a:srgbClr val="ACACA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4" name="Google Shape;289;p20">
                  <a:extLst>
                    <a:ext uri="{FF2B5EF4-FFF2-40B4-BE49-F238E27FC236}">
                      <a16:creationId xmlns="" xmlns:a16="http://schemas.microsoft.com/office/drawing/2014/main" id="{DAEFEE94-4690-4437-BD5A-01064131BBEF}"/>
                    </a:ext>
                  </a:extLst>
                </p:cNvPr>
                <p:cNvSpPr/>
                <p:nvPr/>
              </p:nvSpPr>
              <p:spPr>
                <a:xfrm>
                  <a:off x="2141144" y="4617278"/>
                  <a:ext cx="777427" cy="508829"/>
                </a:xfrm>
                <a:custGeom>
                  <a:avLst/>
                  <a:gdLst/>
                  <a:ahLst/>
                  <a:cxnLst/>
                  <a:rect l="l" t="t" r="r" b="b"/>
                  <a:pathLst>
                    <a:path w="11312" h="7404" extrusionOk="0">
                      <a:moveTo>
                        <a:pt x="11311" y="1"/>
                      </a:moveTo>
                      <a:lnTo>
                        <a:pt x="1" y="4281"/>
                      </a:lnTo>
                      <a:lnTo>
                        <a:pt x="1" y="7403"/>
                      </a:lnTo>
                      <a:lnTo>
                        <a:pt x="11311" y="3123"/>
                      </a:lnTo>
                      <a:lnTo>
                        <a:pt x="11311" y="1"/>
                      </a:lnTo>
                      <a:close/>
                    </a:path>
                  </a:pathLst>
                </a:custGeom>
                <a:solidFill>
                  <a:srgbClr val="D2D2D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5" name="Google Shape;290;p20">
                  <a:extLst>
                    <a:ext uri="{FF2B5EF4-FFF2-40B4-BE49-F238E27FC236}">
                      <a16:creationId xmlns="" xmlns:a16="http://schemas.microsoft.com/office/drawing/2014/main" id="{C0EA651C-4BD4-40A0-ADC8-BE7188F2B6A1}"/>
                    </a:ext>
                  </a:extLst>
                </p:cNvPr>
                <p:cNvSpPr/>
                <p:nvPr/>
              </p:nvSpPr>
              <p:spPr>
                <a:xfrm>
                  <a:off x="1621920" y="3927568"/>
                  <a:ext cx="1038036" cy="393717"/>
                </a:xfrm>
                <a:custGeom>
                  <a:avLst/>
                  <a:gdLst/>
                  <a:ahLst/>
                  <a:cxnLst/>
                  <a:rect l="l" t="t" r="r" b="b"/>
                  <a:pathLst>
                    <a:path w="15104" h="5729" extrusionOk="0">
                      <a:moveTo>
                        <a:pt x="7556" y="0"/>
                      </a:moveTo>
                      <a:lnTo>
                        <a:pt x="1" y="2882"/>
                      </a:lnTo>
                      <a:lnTo>
                        <a:pt x="7556" y="5728"/>
                      </a:lnTo>
                      <a:lnTo>
                        <a:pt x="15103" y="2882"/>
                      </a:lnTo>
                      <a:lnTo>
                        <a:pt x="7556"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6" name="Google Shape;291;p20">
                  <a:extLst>
                    <a:ext uri="{FF2B5EF4-FFF2-40B4-BE49-F238E27FC236}">
                      <a16:creationId xmlns="" xmlns:a16="http://schemas.microsoft.com/office/drawing/2014/main" id="{6C7E8FD5-8F89-4EA1-AC1F-93CC0FBA232B}"/>
                    </a:ext>
                  </a:extLst>
                </p:cNvPr>
                <p:cNvSpPr/>
                <p:nvPr/>
              </p:nvSpPr>
              <p:spPr>
                <a:xfrm>
                  <a:off x="1621920" y="4125629"/>
                  <a:ext cx="519293" cy="706341"/>
                </a:xfrm>
                <a:custGeom>
                  <a:avLst/>
                  <a:gdLst/>
                  <a:ahLst/>
                  <a:cxnLst/>
                  <a:rect l="l" t="t" r="r" b="b"/>
                  <a:pathLst>
                    <a:path w="7556" h="10278" extrusionOk="0">
                      <a:moveTo>
                        <a:pt x="1" y="0"/>
                      </a:moveTo>
                      <a:lnTo>
                        <a:pt x="1" y="7432"/>
                      </a:lnTo>
                      <a:lnTo>
                        <a:pt x="7556" y="10277"/>
                      </a:lnTo>
                      <a:lnTo>
                        <a:pt x="7556" y="2817"/>
                      </a:lnTo>
                      <a:lnTo>
                        <a:pt x="1"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7" name="Google Shape;292;p20">
                  <a:extLst>
                    <a:ext uri="{FF2B5EF4-FFF2-40B4-BE49-F238E27FC236}">
                      <a16:creationId xmlns="" xmlns:a16="http://schemas.microsoft.com/office/drawing/2014/main" id="{6B6E86F5-BC52-49A3-B7B0-B6088CB574BB}"/>
                    </a:ext>
                  </a:extLst>
                </p:cNvPr>
                <p:cNvSpPr/>
                <p:nvPr/>
              </p:nvSpPr>
              <p:spPr>
                <a:xfrm>
                  <a:off x="2141144" y="4125629"/>
                  <a:ext cx="518812" cy="706341"/>
                </a:xfrm>
                <a:custGeom>
                  <a:avLst/>
                  <a:gdLst/>
                  <a:ahLst/>
                  <a:cxnLst/>
                  <a:rect l="l" t="t" r="r" b="b"/>
                  <a:pathLst>
                    <a:path w="7549" h="10278" extrusionOk="0">
                      <a:moveTo>
                        <a:pt x="7548" y="0"/>
                      </a:moveTo>
                      <a:lnTo>
                        <a:pt x="1" y="2846"/>
                      </a:lnTo>
                      <a:lnTo>
                        <a:pt x="1" y="10277"/>
                      </a:lnTo>
                      <a:lnTo>
                        <a:pt x="7548" y="7432"/>
                      </a:lnTo>
                      <a:lnTo>
                        <a:pt x="7548"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8" name="Google Shape;293;p20">
                  <a:extLst>
                    <a:ext uri="{FF2B5EF4-FFF2-40B4-BE49-F238E27FC236}">
                      <a16:creationId xmlns="" xmlns:a16="http://schemas.microsoft.com/office/drawing/2014/main" id="{6F7A2C30-A5C3-49E3-B2B5-E7C472EA1382}"/>
                    </a:ext>
                  </a:extLst>
                </p:cNvPr>
                <p:cNvSpPr/>
                <p:nvPr/>
              </p:nvSpPr>
              <p:spPr>
                <a:xfrm>
                  <a:off x="1901565" y="3445815"/>
                  <a:ext cx="479294" cy="627859"/>
                </a:xfrm>
                <a:custGeom>
                  <a:avLst/>
                  <a:gdLst/>
                  <a:ahLst/>
                  <a:cxnLst/>
                  <a:rect l="l" t="t" r="r" b="b"/>
                  <a:pathLst>
                    <a:path w="6974" h="9136" extrusionOk="0">
                      <a:moveTo>
                        <a:pt x="3487" y="1"/>
                      </a:moveTo>
                      <a:cubicBezTo>
                        <a:pt x="1543" y="1"/>
                        <a:pt x="0" y="1580"/>
                        <a:pt x="0" y="3495"/>
                      </a:cubicBezTo>
                      <a:cubicBezTo>
                        <a:pt x="0" y="6464"/>
                        <a:pt x="3487" y="9135"/>
                        <a:pt x="3487" y="9135"/>
                      </a:cubicBezTo>
                      <a:cubicBezTo>
                        <a:pt x="3487" y="9135"/>
                        <a:pt x="6973" y="6675"/>
                        <a:pt x="6973" y="3495"/>
                      </a:cubicBezTo>
                      <a:cubicBezTo>
                        <a:pt x="6973" y="1580"/>
                        <a:pt x="5394" y="1"/>
                        <a:pt x="3487"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0" name="Google Shape;294;p20">
                  <a:extLst>
                    <a:ext uri="{FF2B5EF4-FFF2-40B4-BE49-F238E27FC236}">
                      <a16:creationId xmlns="" xmlns:a16="http://schemas.microsoft.com/office/drawing/2014/main" id="{0C7A29BC-A924-47F5-8316-2FBD755C2F36}"/>
                    </a:ext>
                  </a:extLst>
                </p:cNvPr>
                <p:cNvSpPr/>
                <p:nvPr/>
              </p:nvSpPr>
              <p:spPr>
                <a:xfrm>
                  <a:off x="1936547" y="3483339"/>
                  <a:ext cx="406789" cy="406775"/>
                </a:xfrm>
                <a:custGeom>
                  <a:avLst/>
                  <a:gdLst/>
                  <a:ahLst/>
                  <a:cxnLst/>
                  <a:rect l="l" t="t" r="r" b="b"/>
                  <a:pathLst>
                    <a:path w="5919" h="5919" extrusionOk="0">
                      <a:moveTo>
                        <a:pt x="2978" y="1"/>
                      </a:moveTo>
                      <a:cubicBezTo>
                        <a:pt x="1340" y="1"/>
                        <a:pt x="1" y="1340"/>
                        <a:pt x="1" y="2949"/>
                      </a:cubicBezTo>
                      <a:cubicBezTo>
                        <a:pt x="1" y="4586"/>
                        <a:pt x="1340" y="5918"/>
                        <a:pt x="2978" y="5918"/>
                      </a:cubicBezTo>
                      <a:cubicBezTo>
                        <a:pt x="4615" y="5918"/>
                        <a:pt x="5918" y="4586"/>
                        <a:pt x="5918" y="2949"/>
                      </a:cubicBezTo>
                      <a:cubicBezTo>
                        <a:pt x="5918" y="1340"/>
                        <a:pt x="4615" y="1"/>
                        <a:pt x="2978"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1" name="Google Shape;295;p20">
                  <a:extLst>
                    <a:ext uri="{FF2B5EF4-FFF2-40B4-BE49-F238E27FC236}">
                      <a16:creationId xmlns="" xmlns:a16="http://schemas.microsoft.com/office/drawing/2014/main" id="{D05427B6-1F28-4915-B795-0E102228C5BA}"/>
                    </a:ext>
                  </a:extLst>
                </p:cNvPr>
                <p:cNvSpPr/>
                <p:nvPr/>
              </p:nvSpPr>
              <p:spPr>
                <a:xfrm>
                  <a:off x="3085094" y="4321216"/>
                  <a:ext cx="1557191" cy="590267"/>
                </a:xfrm>
                <a:custGeom>
                  <a:avLst/>
                  <a:gdLst/>
                  <a:ahLst/>
                  <a:cxnLst/>
                  <a:rect l="l" t="t" r="r" b="b"/>
                  <a:pathLst>
                    <a:path w="22658" h="8589" extrusionOk="0">
                      <a:moveTo>
                        <a:pt x="11311" y="0"/>
                      </a:moveTo>
                      <a:lnTo>
                        <a:pt x="0" y="4309"/>
                      </a:lnTo>
                      <a:lnTo>
                        <a:pt x="11311" y="8589"/>
                      </a:lnTo>
                      <a:lnTo>
                        <a:pt x="22658" y="4309"/>
                      </a:lnTo>
                      <a:lnTo>
                        <a:pt x="11311" y="0"/>
                      </a:lnTo>
                      <a:close/>
                    </a:path>
                  </a:pathLst>
                </a:custGeom>
                <a:solidFill>
                  <a:srgbClr val="E4E4E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2" name="Google Shape;296;p20">
                  <a:extLst>
                    <a:ext uri="{FF2B5EF4-FFF2-40B4-BE49-F238E27FC236}">
                      <a16:creationId xmlns="" xmlns:a16="http://schemas.microsoft.com/office/drawing/2014/main" id="{A8FEAB41-1F6D-44DC-880B-11F2054A9EAF}"/>
                    </a:ext>
                  </a:extLst>
                </p:cNvPr>
                <p:cNvSpPr/>
                <p:nvPr/>
              </p:nvSpPr>
              <p:spPr>
                <a:xfrm>
                  <a:off x="3085094" y="4617278"/>
                  <a:ext cx="777359" cy="508829"/>
                </a:xfrm>
                <a:custGeom>
                  <a:avLst/>
                  <a:gdLst/>
                  <a:ahLst/>
                  <a:cxnLst/>
                  <a:rect l="l" t="t" r="r" b="b"/>
                  <a:pathLst>
                    <a:path w="11311" h="7404" extrusionOk="0">
                      <a:moveTo>
                        <a:pt x="0" y="1"/>
                      </a:moveTo>
                      <a:lnTo>
                        <a:pt x="0" y="3123"/>
                      </a:lnTo>
                      <a:lnTo>
                        <a:pt x="11311" y="7403"/>
                      </a:lnTo>
                      <a:lnTo>
                        <a:pt x="11311" y="4281"/>
                      </a:lnTo>
                      <a:lnTo>
                        <a:pt x="0" y="1"/>
                      </a:lnTo>
                      <a:close/>
                    </a:path>
                  </a:pathLst>
                </a:custGeom>
                <a:solidFill>
                  <a:srgbClr val="ACACA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3" name="Google Shape;297;p20">
                  <a:extLst>
                    <a:ext uri="{FF2B5EF4-FFF2-40B4-BE49-F238E27FC236}">
                      <a16:creationId xmlns="" xmlns:a16="http://schemas.microsoft.com/office/drawing/2014/main" id="{3DF7E599-AC37-467E-94DF-8DD4FAE9A008}"/>
                    </a:ext>
                  </a:extLst>
                </p:cNvPr>
                <p:cNvSpPr/>
                <p:nvPr/>
              </p:nvSpPr>
              <p:spPr>
                <a:xfrm>
                  <a:off x="3862384" y="4617278"/>
                  <a:ext cx="779901" cy="508829"/>
                </a:xfrm>
                <a:custGeom>
                  <a:avLst/>
                  <a:gdLst/>
                  <a:ahLst/>
                  <a:cxnLst/>
                  <a:rect l="l" t="t" r="r" b="b"/>
                  <a:pathLst>
                    <a:path w="11348" h="7404" extrusionOk="0">
                      <a:moveTo>
                        <a:pt x="11348" y="1"/>
                      </a:moveTo>
                      <a:lnTo>
                        <a:pt x="1" y="4281"/>
                      </a:lnTo>
                      <a:lnTo>
                        <a:pt x="1" y="7403"/>
                      </a:lnTo>
                      <a:lnTo>
                        <a:pt x="11348" y="3123"/>
                      </a:lnTo>
                      <a:lnTo>
                        <a:pt x="11348" y="1"/>
                      </a:lnTo>
                      <a:close/>
                    </a:path>
                  </a:pathLst>
                </a:custGeom>
                <a:solidFill>
                  <a:srgbClr val="D2D2D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4" name="Google Shape;298;p20">
                  <a:extLst>
                    <a:ext uri="{FF2B5EF4-FFF2-40B4-BE49-F238E27FC236}">
                      <a16:creationId xmlns="" xmlns:a16="http://schemas.microsoft.com/office/drawing/2014/main" id="{341795AF-F391-4E36-BD48-E53924D4A5AD}"/>
                    </a:ext>
                  </a:extLst>
                </p:cNvPr>
                <p:cNvSpPr/>
                <p:nvPr/>
              </p:nvSpPr>
              <p:spPr>
                <a:xfrm>
                  <a:off x="3345702" y="3156214"/>
                  <a:ext cx="1035974" cy="392206"/>
                </a:xfrm>
                <a:custGeom>
                  <a:avLst/>
                  <a:gdLst/>
                  <a:ahLst/>
                  <a:cxnLst/>
                  <a:rect l="l" t="t" r="r" b="b"/>
                  <a:pathLst>
                    <a:path w="15074" h="5707" extrusionOk="0">
                      <a:moveTo>
                        <a:pt x="7519" y="1"/>
                      </a:moveTo>
                      <a:lnTo>
                        <a:pt x="0" y="2854"/>
                      </a:lnTo>
                      <a:lnTo>
                        <a:pt x="7519" y="5707"/>
                      </a:lnTo>
                      <a:lnTo>
                        <a:pt x="15074" y="2854"/>
                      </a:lnTo>
                      <a:lnTo>
                        <a:pt x="7519" y="1"/>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5" name="Google Shape;299;p20">
                  <a:extLst>
                    <a:ext uri="{FF2B5EF4-FFF2-40B4-BE49-F238E27FC236}">
                      <a16:creationId xmlns="" xmlns:a16="http://schemas.microsoft.com/office/drawing/2014/main" id="{E780977F-6C1B-4CE5-93BE-91EA7263F741}"/>
                    </a:ext>
                  </a:extLst>
                </p:cNvPr>
                <p:cNvSpPr/>
                <p:nvPr/>
              </p:nvSpPr>
              <p:spPr>
                <a:xfrm>
                  <a:off x="3345702" y="3352283"/>
                  <a:ext cx="516750" cy="1479688"/>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6" name="Google Shape;300;p20">
                  <a:extLst>
                    <a:ext uri="{FF2B5EF4-FFF2-40B4-BE49-F238E27FC236}">
                      <a16:creationId xmlns="" xmlns:a16="http://schemas.microsoft.com/office/drawing/2014/main" id="{1460A6FB-4797-4FE3-9365-600B9B8FA44F}"/>
                    </a:ext>
                  </a:extLst>
                </p:cNvPr>
                <p:cNvSpPr/>
                <p:nvPr/>
              </p:nvSpPr>
              <p:spPr>
                <a:xfrm>
                  <a:off x="3862384" y="3352283"/>
                  <a:ext cx="519293" cy="1479688"/>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7" name="Google Shape;301;p20">
                  <a:extLst>
                    <a:ext uri="{FF2B5EF4-FFF2-40B4-BE49-F238E27FC236}">
                      <a16:creationId xmlns="" xmlns:a16="http://schemas.microsoft.com/office/drawing/2014/main" id="{7715FDE6-0AE5-4661-9FCD-DB6E7F9B2B0C}"/>
                    </a:ext>
                  </a:extLst>
                </p:cNvPr>
                <p:cNvSpPr/>
                <p:nvPr/>
              </p:nvSpPr>
              <p:spPr>
                <a:xfrm>
                  <a:off x="3624798" y="2702020"/>
                  <a:ext cx="477782" cy="625316"/>
                </a:xfrm>
                <a:custGeom>
                  <a:avLst/>
                  <a:gdLst/>
                  <a:ahLst/>
                  <a:cxnLst/>
                  <a:rect l="l" t="t" r="r" b="b"/>
                  <a:pathLst>
                    <a:path w="6952" h="9099" extrusionOk="0">
                      <a:moveTo>
                        <a:pt x="3458" y="1"/>
                      </a:moveTo>
                      <a:cubicBezTo>
                        <a:pt x="1551" y="1"/>
                        <a:pt x="0" y="1580"/>
                        <a:pt x="0" y="3487"/>
                      </a:cubicBezTo>
                      <a:cubicBezTo>
                        <a:pt x="0" y="6457"/>
                        <a:pt x="3458" y="9099"/>
                        <a:pt x="3458" y="9099"/>
                      </a:cubicBezTo>
                      <a:cubicBezTo>
                        <a:pt x="3458" y="9099"/>
                        <a:pt x="6951" y="6675"/>
                        <a:pt x="6951" y="3487"/>
                      </a:cubicBezTo>
                      <a:cubicBezTo>
                        <a:pt x="6951" y="1580"/>
                        <a:pt x="5401" y="1"/>
                        <a:pt x="3458"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8" name="Google Shape;302;p20">
                  <a:extLst>
                    <a:ext uri="{FF2B5EF4-FFF2-40B4-BE49-F238E27FC236}">
                      <a16:creationId xmlns="" xmlns:a16="http://schemas.microsoft.com/office/drawing/2014/main" id="{127672DC-5EB0-44C0-AB2C-E55160C6E8CC}"/>
                    </a:ext>
                  </a:extLst>
                </p:cNvPr>
                <p:cNvSpPr/>
                <p:nvPr/>
              </p:nvSpPr>
              <p:spPr>
                <a:xfrm>
                  <a:off x="3660329" y="2737550"/>
                  <a:ext cx="406720" cy="408218"/>
                </a:xfrm>
                <a:custGeom>
                  <a:avLst/>
                  <a:gdLst/>
                  <a:ahLst/>
                  <a:cxnLst/>
                  <a:rect l="l" t="t" r="r" b="b"/>
                  <a:pathLst>
                    <a:path w="5918" h="5940" extrusionOk="0">
                      <a:moveTo>
                        <a:pt x="2941" y="1"/>
                      </a:moveTo>
                      <a:cubicBezTo>
                        <a:pt x="1339" y="1"/>
                        <a:pt x="0" y="1333"/>
                        <a:pt x="0" y="2970"/>
                      </a:cubicBezTo>
                      <a:cubicBezTo>
                        <a:pt x="0" y="4608"/>
                        <a:pt x="1339" y="5940"/>
                        <a:pt x="2941" y="5940"/>
                      </a:cubicBezTo>
                      <a:cubicBezTo>
                        <a:pt x="4578" y="5940"/>
                        <a:pt x="5918" y="4608"/>
                        <a:pt x="5918" y="2970"/>
                      </a:cubicBezTo>
                      <a:cubicBezTo>
                        <a:pt x="5918" y="1333"/>
                        <a:pt x="4578" y="1"/>
                        <a:pt x="2941"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9" name="Google Shape;303;p20">
                  <a:extLst>
                    <a:ext uri="{FF2B5EF4-FFF2-40B4-BE49-F238E27FC236}">
                      <a16:creationId xmlns="" xmlns:a16="http://schemas.microsoft.com/office/drawing/2014/main" id="{FB917A13-8080-42EE-99EF-5F1D6EFDE0E3}"/>
                    </a:ext>
                  </a:extLst>
                </p:cNvPr>
                <p:cNvSpPr/>
                <p:nvPr/>
              </p:nvSpPr>
              <p:spPr>
                <a:xfrm>
                  <a:off x="2220178" y="4667308"/>
                  <a:ext cx="1557260" cy="589786"/>
                </a:xfrm>
                <a:custGeom>
                  <a:avLst/>
                  <a:gdLst/>
                  <a:ahLst/>
                  <a:cxnLst/>
                  <a:rect l="l" t="t" r="r" b="b"/>
                  <a:pathLst>
                    <a:path w="22659" h="8582" extrusionOk="0">
                      <a:moveTo>
                        <a:pt x="11340" y="1"/>
                      </a:moveTo>
                      <a:lnTo>
                        <a:pt x="1" y="4310"/>
                      </a:lnTo>
                      <a:lnTo>
                        <a:pt x="11340" y="8582"/>
                      </a:lnTo>
                      <a:lnTo>
                        <a:pt x="22658" y="4310"/>
                      </a:lnTo>
                      <a:lnTo>
                        <a:pt x="11340" y="1"/>
                      </a:lnTo>
                      <a:close/>
                    </a:path>
                  </a:pathLst>
                </a:custGeom>
                <a:solidFill>
                  <a:srgbClr val="E4E4E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48" name="Google Shape;304;p20">
                  <a:extLst>
                    <a:ext uri="{FF2B5EF4-FFF2-40B4-BE49-F238E27FC236}">
                      <a16:creationId xmlns="" xmlns:a16="http://schemas.microsoft.com/office/drawing/2014/main" id="{23D2D84E-CAB2-4FF8-BF72-12FD84C0419B}"/>
                    </a:ext>
                  </a:extLst>
                </p:cNvPr>
                <p:cNvSpPr/>
                <p:nvPr/>
              </p:nvSpPr>
              <p:spPr>
                <a:xfrm>
                  <a:off x="2220178" y="4963438"/>
                  <a:ext cx="779420" cy="508280"/>
                </a:xfrm>
                <a:custGeom>
                  <a:avLst/>
                  <a:gdLst/>
                  <a:ahLst/>
                  <a:cxnLst/>
                  <a:rect l="l" t="t" r="r" b="b"/>
                  <a:pathLst>
                    <a:path w="11341" h="7396" extrusionOk="0">
                      <a:moveTo>
                        <a:pt x="1" y="1"/>
                      </a:moveTo>
                      <a:lnTo>
                        <a:pt x="1" y="3123"/>
                      </a:lnTo>
                      <a:lnTo>
                        <a:pt x="11340" y="7395"/>
                      </a:lnTo>
                      <a:lnTo>
                        <a:pt x="11340" y="4273"/>
                      </a:lnTo>
                      <a:lnTo>
                        <a:pt x="1" y="1"/>
                      </a:lnTo>
                      <a:close/>
                    </a:path>
                  </a:pathLst>
                </a:custGeom>
                <a:solidFill>
                  <a:srgbClr val="ACACA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49" name="Google Shape;305;p20">
                  <a:extLst>
                    <a:ext uri="{FF2B5EF4-FFF2-40B4-BE49-F238E27FC236}">
                      <a16:creationId xmlns="" xmlns:a16="http://schemas.microsoft.com/office/drawing/2014/main" id="{CF75A36E-7B84-4933-AAD6-2AA6359E2509}"/>
                    </a:ext>
                  </a:extLst>
                </p:cNvPr>
                <p:cNvSpPr/>
                <p:nvPr/>
              </p:nvSpPr>
              <p:spPr>
                <a:xfrm>
                  <a:off x="2999530" y="4963438"/>
                  <a:ext cx="777908" cy="508280"/>
                </a:xfrm>
                <a:custGeom>
                  <a:avLst/>
                  <a:gdLst/>
                  <a:ahLst/>
                  <a:cxnLst/>
                  <a:rect l="l" t="t" r="r" b="b"/>
                  <a:pathLst>
                    <a:path w="11319" h="7396" extrusionOk="0">
                      <a:moveTo>
                        <a:pt x="11318" y="1"/>
                      </a:moveTo>
                      <a:lnTo>
                        <a:pt x="0" y="4273"/>
                      </a:lnTo>
                      <a:lnTo>
                        <a:pt x="0" y="7395"/>
                      </a:lnTo>
                      <a:lnTo>
                        <a:pt x="11318" y="3123"/>
                      </a:lnTo>
                      <a:lnTo>
                        <a:pt x="11318" y="1"/>
                      </a:lnTo>
                      <a:close/>
                    </a:path>
                  </a:pathLst>
                </a:custGeom>
                <a:solidFill>
                  <a:srgbClr val="D2D2D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1" name="Google Shape;306;p20">
                  <a:extLst>
                    <a:ext uri="{FF2B5EF4-FFF2-40B4-BE49-F238E27FC236}">
                      <a16:creationId xmlns="" xmlns:a16="http://schemas.microsoft.com/office/drawing/2014/main" id="{8E057E3E-FB79-4E58-8718-73CC1B85CB81}"/>
                    </a:ext>
                  </a:extLst>
                </p:cNvPr>
                <p:cNvSpPr/>
                <p:nvPr/>
              </p:nvSpPr>
              <p:spPr>
                <a:xfrm>
                  <a:off x="2480787" y="3760982"/>
                  <a:ext cx="1036043" cy="391724"/>
                </a:xfrm>
                <a:custGeom>
                  <a:avLst/>
                  <a:gdLst/>
                  <a:ahLst/>
                  <a:cxnLst/>
                  <a:rect l="l" t="t" r="r" b="b"/>
                  <a:pathLst>
                    <a:path w="15075" h="5700" extrusionOk="0">
                      <a:moveTo>
                        <a:pt x="7548" y="0"/>
                      </a:moveTo>
                      <a:lnTo>
                        <a:pt x="1" y="2846"/>
                      </a:lnTo>
                      <a:lnTo>
                        <a:pt x="7548" y="5699"/>
                      </a:lnTo>
                      <a:lnTo>
                        <a:pt x="15074" y="2846"/>
                      </a:lnTo>
                      <a:lnTo>
                        <a:pt x="7548"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2" name="Google Shape;307;p20">
                  <a:extLst>
                    <a:ext uri="{FF2B5EF4-FFF2-40B4-BE49-F238E27FC236}">
                      <a16:creationId xmlns="" xmlns:a16="http://schemas.microsoft.com/office/drawing/2014/main" id="{B9664E72-2AF4-408D-BDA2-799A67D3280D}"/>
                    </a:ext>
                  </a:extLst>
                </p:cNvPr>
                <p:cNvSpPr/>
                <p:nvPr/>
              </p:nvSpPr>
              <p:spPr>
                <a:xfrm>
                  <a:off x="2480787" y="3956569"/>
                  <a:ext cx="518812" cy="1221493"/>
                </a:xfrm>
                <a:custGeom>
                  <a:avLst/>
                  <a:gdLst/>
                  <a:ahLst/>
                  <a:cxnLst/>
                  <a:rect l="l" t="t" r="r" b="b"/>
                  <a:pathLst>
                    <a:path w="7549" h="17774" extrusionOk="0">
                      <a:moveTo>
                        <a:pt x="1" y="0"/>
                      </a:moveTo>
                      <a:lnTo>
                        <a:pt x="1" y="14921"/>
                      </a:lnTo>
                      <a:lnTo>
                        <a:pt x="7548" y="17774"/>
                      </a:lnTo>
                      <a:lnTo>
                        <a:pt x="7548" y="2853"/>
                      </a:lnTo>
                      <a:lnTo>
                        <a:pt x="1"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3" name="Google Shape;308;p20">
                  <a:extLst>
                    <a:ext uri="{FF2B5EF4-FFF2-40B4-BE49-F238E27FC236}">
                      <a16:creationId xmlns="" xmlns:a16="http://schemas.microsoft.com/office/drawing/2014/main" id="{7E798F9E-5A54-4880-903A-ED1081F4F580}"/>
                    </a:ext>
                  </a:extLst>
                </p:cNvPr>
                <p:cNvSpPr/>
                <p:nvPr/>
              </p:nvSpPr>
              <p:spPr>
                <a:xfrm>
                  <a:off x="2999530" y="3956569"/>
                  <a:ext cx="517300" cy="1221493"/>
                </a:xfrm>
                <a:custGeom>
                  <a:avLst/>
                  <a:gdLst/>
                  <a:ahLst/>
                  <a:cxnLst/>
                  <a:rect l="l" t="t" r="r" b="b"/>
                  <a:pathLst>
                    <a:path w="7527" h="17774" extrusionOk="0">
                      <a:moveTo>
                        <a:pt x="7526" y="0"/>
                      </a:moveTo>
                      <a:lnTo>
                        <a:pt x="0" y="2853"/>
                      </a:lnTo>
                      <a:lnTo>
                        <a:pt x="0" y="17774"/>
                      </a:lnTo>
                      <a:lnTo>
                        <a:pt x="7526" y="14921"/>
                      </a:lnTo>
                      <a:lnTo>
                        <a:pt x="7526"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5" name="Google Shape;309;p20">
                  <a:extLst>
                    <a:ext uri="{FF2B5EF4-FFF2-40B4-BE49-F238E27FC236}">
                      <a16:creationId xmlns="" xmlns:a16="http://schemas.microsoft.com/office/drawing/2014/main" id="{40719772-353D-43D8-99BC-CE8BB006A1DD}"/>
                    </a:ext>
                  </a:extLst>
                </p:cNvPr>
                <p:cNvSpPr/>
                <p:nvPr/>
              </p:nvSpPr>
              <p:spPr>
                <a:xfrm>
                  <a:off x="2759952" y="3354276"/>
                  <a:ext cx="477233" cy="625316"/>
                </a:xfrm>
                <a:custGeom>
                  <a:avLst/>
                  <a:gdLst/>
                  <a:ahLst/>
                  <a:cxnLst/>
                  <a:rect l="l" t="t" r="r" b="b"/>
                  <a:pathLst>
                    <a:path w="6944" h="9099" extrusionOk="0">
                      <a:moveTo>
                        <a:pt x="3486" y="1"/>
                      </a:moveTo>
                      <a:cubicBezTo>
                        <a:pt x="1550" y="1"/>
                        <a:pt x="0" y="1551"/>
                        <a:pt x="0" y="3487"/>
                      </a:cubicBezTo>
                      <a:cubicBezTo>
                        <a:pt x="0" y="6428"/>
                        <a:pt x="3486" y="9099"/>
                        <a:pt x="3486" y="9099"/>
                      </a:cubicBezTo>
                      <a:cubicBezTo>
                        <a:pt x="3486" y="9099"/>
                        <a:pt x="6944" y="6646"/>
                        <a:pt x="6944" y="3487"/>
                      </a:cubicBezTo>
                      <a:cubicBezTo>
                        <a:pt x="6944" y="1551"/>
                        <a:pt x="5401" y="1"/>
                        <a:pt x="3486"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6" name="Google Shape;310;p20">
                  <a:extLst>
                    <a:ext uri="{FF2B5EF4-FFF2-40B4-BE49-F238E27FC236}">
                      <a16:creationId xmlns="" xmlns:a16="http://schemas.microsoft.com/office/drawing/2014/main" id="{7D9FC050-7061-43D9-BE26-E9AA41B22A4E}"/>
                    </a:ext>
                  </a:extLst>
                </p:cNvPr>
                <p:cNvSpPr/>
                <p:nvPr/>
              </p:nvSpPr>
              <p:spPr>
                <a:xfrm>
                  <a:off x="2795414" y="3389806"/>
                  <a:ext cx="406789" cy="406225"/>
                </a:xfrm>
                <a:custGeom>
                  <a:avLst/>
                  <a:gdLst/>
                  <a:ahLst/>
                  <a:cxnLst/>
                  <a:rect l="l" t="t" r="r" b="b"/>
                  <a:pathLst>
                    <a:path w="5919" h="5911" extrusionOk="0">
                      <a:moveTo>
                        <a:pt x="2970" y="1"/>
                      </a:moveTo>
                      <a:cubicBezTo>
                        <a:pt x="1333" y="1"/>
                        <a:pt x="1" y="1333"/>
                        <a:pt x="1" y="2970"/>
                      </a:cubicBezTo>
                      <a:cubicBezTo>
                        <a:pt x="1" y="4608"/>
                        <a:pt x="1333" y="5911"/>
                        <a:pt x="2970" y="5911"/>
                      </a:cubicBezTo>
                      <a:cubicBezTo>
                        <a:pt x="4579" y="5911"/>
                        <a:pt x="5918" y="4608"/>
                        <a:pt x="5918" y="2970"/>
                      </a:cubicBezTo>
                      <a:cubicBezTo>
                        <a:pt x="5918" y="1333"/>
                        <a:pt x="4579" y="1"/>
                        <a:pt x="2970"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grpSp>
            <p:nvGrpSpPr>
              <p:cNvPr id="108" name="Google Shape;1002;p32">
                <a:extLst>
                  <a:ext uri="{FF2B5EF4-FFF2-40B4-BE49-F238E27FC236}">
                    <a16:creationId xmlns="" xmlns:a16="http://schemas.microsoft.com/office/drawing/2014/main" id="{5CD1DFC0-A5D4-4730-ACEE-7CCAE06164AF}"/>
                  </a:ext>
                </a:extLst>
              </p:cNvPr>
              <p:cNvGrpSpPr/>
              <p:nvPr/>
            </p:nvGrpSpPr>
            <p:grpSpPr>
              <a:xfrm>
                <a:off x="2765923" y="2184942"/>
                <a:ext cx="186656" cy="218219"/>
                <a:chOff x="-48237000" y="2342650"/>
                <a:chExt cx="256800" cy="300225"/>
              </a:xfrm>
              <a:solidFill>
                <a:schemeClr val="bg1"/>
              </a:solidFill>
            </p:grpSpPr>
            <p:sp>
              <p:nvSpPr>
                <p:cNvPr id="109" name="Google Shape;1003;p32">
                  <a:extLst>
                    <a:ext uri="{FF2B5EF4-FFF2-40B4-BE49-F238E27FC236}">
                      <a16:creationId xmlns="" xmlns:a16="http://schemas.microsoft.com/office/drawing/2014/main" id="{2DA07AF4-56FE-4550-B183-8FB1BE1C1E1E}"/>
                    </a:ext>
                  </a:extLst>
                </p:cNvPr>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10" name="Google Shape;1004;p32">
                  <a:extLst>
                    <a:ext uri="{FF2B5EF4-FFF2-40B4-BE49-F238E27FC236}">
                      <a16:creationId xmlns="" xmlns:a16="http://schemas.microsoft.com/office/drawing/2014/main" id="{56BCA0E9-FD0D-44A2-AAFF-193CC64329C8}"/>
                    </a:ext>
                  </a:extLst>
                </p:cNvPr>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11" name="Google Shape;1005;p32">
                  <a:extLst>
                    <a:ext uri="{FF2B5EF4-FFF2-40B4-BE49-F238E27FC236}">
                      <a16:creationId xmlns="" xmlns:a16="http://schemas.microsoft.com/office/drawing/2014/main" id="{710C4274-991E-4394-9BF8-0DEA64F9EF93}"/>
                    </a:ext>
                  </a:extLst>
                </p:cNvPr>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sp>
            <p:nvSpPr>
              <p:cNvPr id="114" name="Google Shape;973;p32">
                <a:extLst>
                  <a:ext uri="{FF2B5EF4-FFF2-40B4-BE49-F238E27FC236}">
                    <a16:creationId xmlns="" xmlns:a16="http://schemas.microsoft.com/office/drawing/2014/main" id="{124280C1-70BD-4E51-B8EB-27325F68D94C}"/>
                  </a:ext>
                </a:extLst>
              </p:cNvPr>
              <p:cNvSpPr/>
              <p:nvPr/>
            </p:nvSpPr>
            <p:spPr>
              <a:xfrm>
                <a:off x="3671824" y="2798799"/>
                <a:ext cx="213918" cy="212805"/>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nvGrpSpPr>
              <p:cNvPr id="117" name="Google Shape;1014;p32">
                <a:extLst>
                  <a:ext uri="{FF2B5EF4-FFF2-40B4-BE49-F238E27FC236}">
                    <a16:creationId xmlns="" xmlns:a16="http://schemas.microsoft.com/office/drawing/2014/main" id="{62CF656F-9214-4C14-BAF5-27D0E66571D4}"/>
                  </a:ext>
                </a:extLst>
              </p:cNvPr>
              <p:cNvGrpSpPr/>
              <p:nvPr/>
            </p:nvGrpSpPr>
            <p:grpSpPr>
              <a:xfrm>
                <a:off x="1928265" y="3536562"/>
                <a:ext cx="210156" cy="210714"/>
                <a:chOff x="-1700225" y="2768875"/>
                <a:chExt cx="291450" cy="292225"/>
              </a:xfrm>
              <a:solidFill>
                <a:schemeClr val="bg1"/>
              </a:solidFill>
            </p:grpSpPr>
            <p:sp>
              <p:nvSpPr>
                <p:cNvPr id="118" name="Google Shape;1015;p32">
                  <a:extLst>
                    <a:ext uri="{FF2B5EF4-FFF2-40B4-BE49-F238E27FC236}">
                      <a16:creationId xmlns="" xmlns:a16="http://schemas.microsoft.com/office/drawing/2014/main" id="{A8B933BA-0C2F-4FD1-A55E-68C195A85327}"/>
                    </a:ext>
                  </a:extLst>
                </p:cNvPr>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19" name="Google Shape;1016;p32">
                  <a:extLst>
                    <a:ext uri="{FF2B5EF4-FFF2-40B4-BE49-F238E27FC236}">
                      <a16:creationId xmlns="" xmlns:a16="http://schemas.microsoft.com/office/drawing/2014/main" id="{606EEC15-C354-4599-97A7-6780BE99E687}"/>
                    </a:ext>
                  </a:extLst>
                </p:cNvPr>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0" name="Google Shape;1017;p32">
                  <a:extLst>
                    <a:ext uri="{FF2B5EF4-FFF2-40B4-BE49-F238E27FC236}">
                      <a16:creationId xmlns="" xmlns:a16="http://schemas.microsoft.com/office/drawing/2014/main" id="{B09649A7-A81C-49AA-BEE8-3222E25E0E84}"/>
                    </a:ext>
                  </a:extLst>
                </p:cNvPr>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1" name="Google Shape;1018;p32">
                  <a:extLst>
                    <a:ext uri="{FF2B5EF4-FFF2-40B4-BE49-F238E27FC236}">
                      <a16:creationId xmlns="" xmlns:a16="http://schemas.microsoft.com/office/drawing/2014/main" id="{EC2D0357-97BB-4303-8FB6-801773A8D22D}"/>
                    </a:ext>
                  </a:extLst>
                </p:cNvPr>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2" name="Google Shape;1019;p32">
                  <a:extLst>
                    <a:ext uri="{FF2B5EF4-FFF2-40B4-BE49-F238E27FC236}">
                      <a16:creationId xmlns="" xmlns:a16="http://schemas.microsoft.com/office/drawing/2014/main" id="{B6D91EA1-007F-46C5-A81D-93B69D491E0B}"/>
                    </a:ext>
                  </a:extLst>
                </p:cNvPr>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3" name="Google Shape;1020;p32">
                  <a:extLst>
                    <a:ext uri="{FF2B5EF4-FFF2-40B4-BE49-F238E27FC236}">
                      <a16:creationId xmlns="" xmlns:a16="http://schemas.microsoft.com/office/drawing/2014/main" id="{8E82DF75-43D0-48A8-98CC-87953FC91BA1}"/>
                    </a:ext>
                  </a:extLst>
                </p:cNvPr>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grpSp>
            <p:nvGrpSpPr>
              <p:cNvPr id="126" name="Google Shape;982;p32">
                <a:extLst>
                  <a:ext uri="{FF2B5EF4-FFF2-40B4-BE49-F238E27FC236}">
                    <a16:creationId xmlns="" xmlns:a16="http://schemas.microsoft.com/office/drawing/2014/main" id="{08E74D2E-81E9-4759-BF74-BB1E17F51064}"/>
                  </a:ext>
                </a:extLst>
              </p:cNvPr>
              <p:cNvGrpSpPr/>
              <p:nvPr/>
            </p:nvGrpSpPr>
            <p:grpSpPr>
              <a:xfrm>
                <a:off x="2787561" y="3416113"/>
                <a:ext cx="217055" cy="215301"/>
                <a:chOff x="-31166825" y="1939525"/>
                <a:chExt cx="293800" cy="291425"/>
              </a:xfrm>
              <a:solidFill>
                <a:schemeClr val="bg1"/>
              </a:solidFill>
            </p:grpSpPr>
            <p:sp>
              <p:nvSpPr>
                <p:cNvPr id="127" name="Google Shape;983;p32">
                  <a:extLst>
                    <a:ext uri="{FF2B5EF4-FFF2-40B4-BE49-F238E27FC236}">
                      <a16:creationId xmlns="" xmlns:a16="http://schemas.microsoft.com/office/drawing/2014/main" id="{1E4722CE-3BC4-4886-83EC-03F17D5EDCAE}"/>
                    </a:ext>
                  </a:extLst>
                </p:cNvPr>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8" name="Google Shape;984;p32">
                  <a:extLst>
                    <a:ext uri="{FF2B5EF4-FFF2-40B4-BE49-F238E27FC236}">
                      <a16:creationId xmlns="" xmlns:a16="http://schemas.microsoft.com/office/drawing/2014/main" id="{C8D31554-1EAE-4D69-8D9F-79E14DFC3CEF}"/>
                    </a:ext>
                  </a:extLst>
                </p:cNvPr>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9" name="Google Shape;985;p32">
                  <a:extLst>
                    <a:ext uri="{FF2B5EF4-FFF2-40B4-BE49-F238E27FC236}">
                      <a16:creationId xmlns="" xmlns:a16="http://schemas.microsoft.com/office/drawing/2014/main" id="{00BB1D00-99FF-42A7-A532-85456DAA3018}"/>
                    </a:ext>
                  </a:extLst>
                </p:cNvPr>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0" name="Google Shape;986;p32">
                  <a:extLst>
                    <a:ext uri="{FF2B5EF4-FFF2-40B4-BE49-F238E27FC236}">
                      <a16:creationId xmlns="" xmlns:a16="http://schemas.microsoft.com/office/drawing/2014/main" id="{A4E76488-5596-4550-AE2D-6B7EDD9F3BEC}"/>
                    </a:ext>
                  </a:extLst>
                </p:cNvPr>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1" name="Google Shape;987;p32">
                  <a:extLst>
                    <a:ext uri="{FF2B5EF4-FFF2-40B4-BE49-F238E27FC236}">
                      <a16:creationId xmlns="" xmlns:a16="http://schemas.microsoft.com/office/drawing/2014/main" id="{2B5B8D35-A51F-424A-A7C2-C7B068EE2F87}"/>
                    </a:ext>
                  </a:extLst>
                </p:cNvPr>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2" name="Google Shape;988;p32">
                  <a:extLst>
                    <a:ext uri="{FF2B5EF4-FFF2-40B4-BE49-F238E27FC236}">
                      <a16:creationId xmlns="" xmlns:a16="http://schemas.microsoft.com/office/drawing/2014/main" id="{F93CEEA6-062D-456E-A4B4-5C3C11F3137E}"/>
                    </a:ext>
                  </a:extLst>
                </p:cNvPr>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3" name="Google Shape;989;p32">
                  <a:extLst>
                    <a:ext uri="{FF2B5EF4-FFF2-40B4-BE49-F238E27FC236}">
                      <a16:creationId xmlns="" xmlns:a16="http://schemas.microsoft.com/office/drawing/2014/main" id="{9F20998A-E9B5-4DBC-BB3E-C1501E42D86A}"/>
                    </a:ext>
                  </a:extLst>
                </p:cNvPr>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4" name="Google Shape;990;p32">
                  <a:extLst>
                    <a:ext uri="{FF2B5EF4-FFF2-40B4-BE49-F238E27FC236}">
                      <a16:creationId xmlns="" xmlns:a16="http://schemas.microsoft.com/office/drawing/2014/main" id="{0F4B7F6B-40A4-4E14-81CF-897F05DC6B6C}"/>
                    </a:ext>
                  </a:extLst>
                </p:cNvPr>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5" name="Google Shape;991;p32">
                  <a:extLst>
                    <a:ext uri="{FF2B5EF4-FFF2-40B4-BE49-F238E27FC236}">
                      <a16:creationId xmlns="" xmlns:a16="http://schemas.microsoft.com/office/drawing/2014/main" id="{E6939A2E-9041-49B7-9B20-D09175EF7630}"/>
                    </a:ext>
                  </a:extLst>
                </p:cNvPr>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6" name="Google Shape;992;p32">
                  <a:extLst>
                    <a:ext uri="{FF2B5EF4-FFF2-40B4-BE49-F238E27FC236}">
                      <a16:creationId xmlns="" xmlns:a16="http://schemas.microsoft.com/office/drawing/2014/main" id="{8821CA40-1F81-4142-BF57-5478EE2A5507}"/>
                    </a:ext>
                  </a:extLst>
                </p:cNvPr>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7" name="Google Shape;993;p32">
                  <a:extLst>
                    <a:ext uri="{FF2B5EF4-FFF2-40B4-BE49-F238E27FC236}">
                      <a16:creationId xmlns="" xmlns:a16="http://schemas.microsoft.com/office/drawing/2014/main" id="{8B7E3F40-C71C-4E1F-93E7-93E584ACE30A}"/>
                    </a:ext>
                  </a:extLst>
                </p:cNvPr>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grpSp>
        <p:pic>
          <p:nvPicPr>
            <p:cNvPr id="144" name="图片 143">
              <a:extLst>
                <a:ext uri="{FF2B5EF4-FFF2-40B4-BE49-F238E27FC236}">
                  <a16:creationId xmlns="" xmlns:a16="http://schemas.microsoft.com/office/drawing/2014/main" id="{23FC21C8-1F4C-4F93-90D3-96BEFD434D5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322945" y="4618774"/>
              <a:ext cx="908606" cy="1233438"/>
            </a:xfrm>
            <a:prstGeom prst="rect">
              <a:avLst/>
            </a:prstGeom>
          </p:spPr>
        </p:pic>
      </p:grpSp>
      <p:sp>
        <p:nvSpPr>
          <p:cNvPr id="73" name="標題 2"/>
          <p:cNvSpPr txBox="1">
            <a:spLocks/>
          </p:cNvSpPr>
          <p:nvPr/>
        </p:nvSpPr>
        <p:spPr>
          <a:xfrm>
            <a:off x="-148584" y="719938"/>
            <a:ext cx="12142919" cy="1152335"/>
          </a:xfrm>
          <a:prstGeom prst="rect">
            <a:avLst/>
          </a:prstGeom>
        </p:spPr>
        <p:txBody>
          <a:bodyPr anchor="b">
            <a:normAutofit fontScale="97500"/>
          </a:bodyPr>
          <a:lstStyle>
            <a:lvl1pPr algn="ctr" defTabSz="914400" rtl="0" eaLnBrk="1" latinLnBrk="0" hangingPunct="1">
              <a:lnSpc>
                <a:spcPct val="90000"/>
              </a:lnSpc>
              <a:spcBef>
                <a:spcPct val="0"/>
              </a:spcBef>
              <a:buNone/>
              <a:defRPr sz="6000" kern="1200">
                <a:solidFill>
                  <a:schemeClr val="tx1"/>
                </a:solidFill>
                <a:latin typeface="字魂105号-简雅黑" panose="00000500000000000000" pitchFamily="2" charset="-122"/>
                <a:ea typeface="字魂105号-简雅黑" panose="00000500000000000000" pitchFamily="2" charset="-122"/>
                <a:cs typeface="+mj-cs"/>
              </a:defRPr>
            </a:lvl1pPr>
          </a:lstStyle>
          <a:p>
            <a:r>
              <a:rPr lang="zh-TW" altLang="en-US" sz="5400" dirty="0"/>
              <a:t>心得</a:t>
            </a:r>
            <a:endParaRPr lang="zh-TW" altLang="en-US" sz="5400" dirty="0">
              <a:latin typeface="+mj-ea"/>
              <a:ea typeface="+mj-ea"/>
            </a:endParaRPr>
          </a:p>
        </p:txBody>
      </p:sp>
      <p:sp>
        <p:nvSpPr>
          <p:cNvPr id="74" name="內容版面配置區 1"/>
          <p:cNvSpPr txBox="1">
            <a:spLocks/>
          </p:cNvSpPr>
          <p:nvPr/>
        </p:nvSpPr>
        <p:spPr>
          <a:xfrm>
            <a:off x="2988297" y="1872273"/>
            <a:ext cx="8500704" cy="4525963"/>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字魂105号-简雅黑" panose="00000500000000000000" pitchFamily="2" charset="-122"/>
                <a:ea typeface="字魂105号-简雅黑" panose="00000500000000000000" pitchFamily="2"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字魂105号-简雅黑" panose="00000500000000000000" pitchFamily="2" charset="-122"/>
                <a:ea typeface="字魂105号-简雅黑" panose="00000500000000000000" pitchFamily="2" charset="-122"/>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字魂105号-简雅黑" panose="00000500000000000000" pitchFamily="2" charset="-122"/>
                <a:ea typeface="字魂105号-简雅黑" panose="00000500000000000000" pitchFamily="2" charset="-122"/>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字魂105号-简雅黑" panose="00000500000000000000" pitchFamily="2" charset="-122"/>
                <a:ea typeface="字魂105号-简雅黑" panose="00000500000000000000" pitchFamily="2" charset="-122"/>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字魂105号-简雅黑" panose="00000500000000000000" pitchFamily="2" charset="-122"/>
                <a:ea typeface="字魂105号-简雅黑" panose="00000500000000000000" pitchFamily="2"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zh-TW" altLang="en-US" sz="3200" dirty="0">
                <a:latin typeface="+mj-ea"/>
                <a:ea typeface="+mj-ea"/>
              </a:rPr>
              <a:t>在這次的專題中，讓我對整個</a:t>
            </a:r>
            <a:r>
              <a:rPr lang="en-US" altLang="zh-TW" sz="3200" dirty="0">
                <a:latin typeface="+mj-ea"/>
                <a:ea typeface="+mj-ea"/>
              </a:rPr>
              <a:t>SciKit-Learn</a:t>
            </a:r>
            <a:r>
              <a:rPr lang="zh-TW" altLang="en-US" sz="3200" dirty="0">
                <a:latin typeface="+mj-ea"/>
                <a:ea typeface="+mj-ea"/>
              </a:rPr>
              <a:t>機器學習的流程都更加的熟悉，從下載資料、使用</a:t>
            </a:r>
            <a:r>
              <a:rPr lang="en-US" altLang="zh-TW" sz="3200" dirty="0" err="1">
                <a:latin typeface="+mj-ea"/>
                <a:ea typeface="+mj-ea"/>
              </a:rPr>
              <a:t>numpy</a:t>
            </a:r>
            <a:r>
              <a:rPr lang="zh-TW" altLang="en-US" sz="3200" dirty="0">
                <a:latin typeface="+mj-ea"/>
                <a:ea typeface="+mj-ea"/>
              </a:rPr>
              <a:t>、</a:t>
            </a:r>
            <a:r>
              <a:rPr lang="en-US" altLang="zh-TW" sz="3200" dirty="0">
                <a:latin typeface="+mj-ea"/>
                <a:ea typeface="+mj-ea"/>
              </a:rPr>
              <a:t>pandas</a:t>
            </a:r>
            <a:r>
              <a:rPr lang="zh-TW" altLang="en-US" sz="3200" dirty="0">
                <a:latin typeface="+mj-ea"/>
                <a:ea typeface="+mj-ea"/>
              </a:rPr>
              <a:t>分析資料、整理資料、區分訓練集、測試集、到建模、預測、準確程度評估、調整參數，還有用</a:t>
            </a:r>
            <a:r>
              <a:rPr lang="en-US" altLang="zh-TW" sz="3200" dirty="0" err="1">
                <a:latin typeface="+mj-ea"/>
                <a:ea typeface="+mj-ea"/>
              </a:rPr>
              <a:t>matplotlib</a:t>
            </a:r>
            <a:r>
              <a:rPr lang="zh-TW" altLang="en-US" sz="3200" dirty="0">
                <a:latin typeface="+mj-ea"/>
                <a:ea typeface="+mj-ea"/>
              </a:rPr>
              <a:t>、</a:t>
            </a:r>
            <a:r>
              <a:rPr lang="en-US" altLang="zh-TW" sz="3200" dirty="0">
                <a:latin typeface="+mj-ea"/>
                <a:ea typeface="+mj-ea"/>
              </a:rPr>
              <a:t>seaborn</a:t>
            </a:r>
            <a:r>
              <a:rPr lang="zh-TW" altLang="en-US" sz="3200" dirty="0">
                <a:latin typeface="+mj-ea"/>
                <a:ea typeface="+mj-ea"/>
              </a:rPr>
              <a:t>來視覺化都操做了好多遍</a:t>
            </a:r>
            <a:r>
              <a:rPr lang="zh-TW" altLang="en-US" sz="3200" dirty="0"/>
              <a:t>。</a:t>
            </a:r>
          </a:p>
        </p:txBody>
      </p:sp>
    </p:spTree>
    <p:extLst>
      <p:ext uri="{BB962C8B-B14F-4D97-AF65-F5344CB8AC3E}">
        <p14:creationId xmlns:p14="http://schemas.microsoft.com/office/powerpoint/2010/main" val="197879454"/>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平行四边形 8">
            <a:extLst>
              <a:ext uri="{FF2B5EF4-FFF2-40B4-BE49-F238E27FC236}">
                <a16:creationId xmlns="" xmlns:a16="http://schemas.microsoft.com/office/drawing/2014/main" id="{65C02017-4664-4633-83B9-088F94F04D2B}"/>
              </a:ext>
            </a:extLst>
          </p:cNvPr>
          <p:cNvSpPr/>
          <p:nvPr/>
        </p:nvSpPr>
        <p:spPr>
          <a:xfrm>
            <a:off x="-1750773" y="-9363"/>
            <a:ext cx="6302483" cy="6867363"/>
          </a:xfrm>
          <a:prstGeom prst="parallelogram">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9" name="文本框 138">
            <a:extLst>
              <a:ext uri="{FF2B5EF4-FFF2-40B4-BE49-F238E27FC236}">
                <a16:creationId xmlns="" xmlns:a16="http://schemas.microsoft.com/office/drawing/2014/main" id="{D13F7B7D-1CB8-4A4B-BC96-40DB788A81BC}"/>
              </a:ext>
            </a:extLst>
          </p:cNvPr>
          <p:cNvSpPr txBox="1"/>
          <p:nvPr/>
        </p:nvSpPr>
        <p:spPr>
          <a:xfrm>
            <a:off x="2619643" y="2771449"/>
            <a:ext cx="9572357" cy="2008242"/>
          </a:xfrm>
          <a:prstGeom prst="rect">
            <a:avLst/>
          </a:prstGeom>
          <a:noFill/>
        </p:spPr>
        <p:txBody>
          <a:bodyPr wrap="square" rtlCol="0">
            <a:spAutoFit/>
          </a:bodyPr>
          <a:lstStyle/>
          <a:p>
            <a:r>
              <a:rPr lang="zh-TW" altLang="en-US" sz="2800" dirty="0" smtClean="0"/>
              <a:t>這次</a:t>
            </a:r>
            <a:r>
              <a:rPr lang="zh-TW" altLang="en-US" sz="2800" dirty="0"/>
              <a:t>的資料是</a:t>
            </a:r>
            <a:r>
              <a:rPr lang="zh-TW" altLang="en-US" sz="2800" dirty="0" smtClean="0"/>
              <a:t>來自</a:t>
            </a:r>
            <a:r>
              <a:rPr lang="en-US" altLang="zh-TW" sz="2800" dirty="0" smtClean="0"/>
              <a:t>Kaggle </a:t>
            </a:r>
            <a:r>
              <a:rPr lang="zh-TW" altLang="en-US" sz="2800" dirty="0"/>
              <a:t>的</a:t>
            </a:r>
            <a:r>
              <a:rPr lang="en-US" altLang="zh-TW" sz="2800" dirty="0"/>
              <a:t> </a:t>
            </a:r>
            <a:r>
              <a:rPr lang="en-US" altLang="zh-TW" sz="2800" b="1" dirty="0"/>
              <a:t>Calories Burnt Prediction</a:t>
            </a:r>
          </a:p>
          <a:p>
            <a:endParaRPr lang="en-US" altLang="zh-TW" sz="2800" dirty="0"/>
          </a:p>
          <a:p>
            <a:r>
              <a:rPr lang="en-US" altLang="zh-TW" sz="2800" dirty="0"/>
              <a:t>https://www.kaggle.com/datasets/ruchikakumbhar/calories-burnt-prediction/data</a:t>
            </a:r>
            <a:endParaRPr lang="zh-TW" altLang="en-US" sz="2800" dirty="0"/>
          </a:p>
          <a:p>
            <a:pPr algn="just">
              <a:lnSpc>
                <a:spcPts val="1500"/>
              </a:lnSpc>
            </a:pPr>
            <a:endParaRPr lang="zh-CN" altLang="en-US" sz="1100" dirty="0">
              <a:solidFill>
                <a:schemeClr val="tx1">
                  <a:lumMod val="75000"/>
                  <a:lumOff val="25000"/>
                </a:schemeClr>
              </a:solidFill>
              <a:cs typeface="+mn-ea"/>
              <a:sym typeface="+mn-lt"/>
            </a:endParaRPr>
          </a:p>
        </p:txBody>
      </p:sp>
      <p:sp>
        <p:nvSpPr>
          <p:cNvPr id="140" name="文本框 139">
            <a:extLst>
              <a:ext uri="{FF2B5EF4-FFF2-40B4-BE49-F238E27FC236}">
                <a16:creationId xmlns="" xmlns:a16="http://schemas.microsoft.com/office/drawing/2014/main" id="{471D04BB-3B3B-46C9-819C-CD9DC354115B}"/>
              </a:ext>
            </a:extLst>
          </p:cNvPr>
          <p:cNvSpPr txBox="1"/>
          <p:nvPr/>
        </p:nvSpPr>
        <p:spPr>
          <a:xfrm>
            <a:off x="4259204" y="1008865"/>
            <a:ext cx="4629797" cy="1107996"/>
          </a:xfrm>
          <a:prstGeom prst="rect">
            <a:avLst/>
          </a:prstGeom>
          <a:noFill/>
        </p:spPr>
        <p:txBody>
          <a:bodyPr wrap="square" rtlCol="0">
            <a:spAutoFit/>
          </a:bodyPr>
          <a:lstStyle/>
          <a:p>
            <a:pPr algn="just"/>
            <a:r>
              <a:rPr lang="en-US" altLang="zh-TW" sz="6600" dirty="0">
                <a:solidFill>
                  <a:schemeClr val="accent1">
                    <a:lumMod val="50000"/>
                  </a:schemeClr>
                </a:solidFill>
              </a:rPr>
              <a:t>Kaggle</a:t>
            </a:r>
            <a:endParaRPr lang="zh-CN" altLang="en-US" sz="6600" dirty="0">
              <a:solidFill>
                <a:schemeClr val="accent1">
                  <a:lumMod val="50000"/>
                </a:schemeClr>
              </a:solidFill>
              <a:cs typeface="+mn-ea"/>
              <a:sym typeface="+mn-lt"/>
            </a:endParaRPr>
          </a:p>
        </p:txBody>
      </p:sp>
      <p:grpSp>
        <p:nvGrpSpPr>
          <p:cNvPr id="8" name="组合 7">
            <a:extLst>
              <a:ext uri="{FF2B5EF4-FFF2-40B4-BE49-F238E27FC236}">
                <a16:creationId xmlns="" xmlns:a16="http://schemas.microsoft.com/office/drawing/2014/main" id="{63EB0D46-B69B-4E8B-95CF-383A50B48C51}"/>
              </a:ext>
            </a:extLst>
          </p:cNvPr>
          <p:cNvGrpSpPr/>
          <p:nvPr/>
        </p:nvGrpSpPr>
        <p:grpSpPr>
          <a:xfrm>
            <a:off x="-1790136" y="1438555"/>
            <a:ext cx="3957438" cy="4126415"/>
            <a:chOff x="1322945" y="1892542"/>
            <a:chExt cx="3797521" cy="3959670"/>
          </a:xfrm>
        </p:grpSpPr>
        <p:grpSp>
          <p:nvGrpSpPr>
            <p:cNvPr id="6" name="组合 5">
              <a:extLst>
                <a:ext uri="{FF2B5EF4-FFF2-40B4-BE49-F238E27FC236}">
                  <a16:creationId xmlns="" xmlns:a16="http://schemas.microsoft.com/office/drawing/2014/main" id="{66F0F970-183F-473E-BDE1-47E507DC7AA0}"/>
                </a:ext>
              </a:extLst>
            </p:cNvPr>
            <p:cNvGrpSpPr/>
            <p:nvPr/>
          </p:nvGrpSpPr>
          <p:grpSpPr>
            <a:xfrm>
              <a:off x="1361311" y="1892542"/>
              <a:ext cx="3759155" cy="3851312"/>
              <a:chOff x="1247011" y="2059510"/>
              <a:chExt cx="3280974" cy="3361408"/>
            </a:xfrm>
          </p:grpSpPr>
          <p:grpSp>
            <p:nvGrpSpPr>
              <p:cNvPr id="5" name="组合 4">
                <a:extLst>
                  <a:ext uri="{FF2B5EF4-FFF2-40B4-BE49-F238E27FC236}">
                    <a16:creationId xmlns="" xmlns:a16="http://schemas.microsoft.com/office/drawing/2014/main" id="{D59FD711-DDDE-411B-A184-3FE86695CB06}"/>
                  </a:ext>
                </a:extLst>
              </p:cNvPr>
              <p:cNvGrpSpPr/>
              <p:nvPr/>
            </p:nvGrpSpPr>
            <p:grpSpPr>
              <a:xfrm>
                <a:off x="1247011" y="2059510"/>
                <a:ext cx="3280974" cy="3361408"/>
                <a:chOff x="1361311" y="2110310"/>
                <a:chExt cx="3280974" cy="3361408"/>
              </a:xfrm>
            </p:grpSpPr>
            <p:sp>
              <p:nvSpPr>
                <p:cNvPr id="18" name="Google Shape;283;p20">
                  <a:extLst>
                    <a:ext uri="{FF2B5EF4-FFF2-40B4-BE49-F238E27FC236}">
                      <a16:creationId xmlns="" xmlns:a16="http://schemas.microsoft.com/office/drawing/2014/main" id="{99E92A2C-182B-4FC3-B26A-3C4591218600}"/>
                    </a:ext>
                  </a:extLst>
                </p:cNvPr>
                <p:cNvSpPr/>
                <p:nvPr/>
              </p:nvSpPr>
              <p:spPr>
                <a:xfrm>
                  <a:off x="2443263" y="2748065"/>
                  <a:ext cx="518812" cy="2125895"/>
                </a:xfrm>
                <a:custGeom>
                  <a:avLst/>
                  <a:gdLst/>
                  <a:ahLst/>
                  <a:cxnLst/>
                  <a:rect l="l" t="t" r="r" b="b"/>
                  <a:pathLst>
                    <a:path w="7549" h="30934" extrusionOk="0">
                      <a:moveTo>
                        <a:pt x="1" y="1"/>
                      </a:moveTo>
                      <a:lnTo>
                        <a:pt x="1" y="28081"/>
                      </a:lnTo>
                      <a:lnTo>
                        <a:pt x="7549" y="30934"/>
                      </a:lnTo>
                      <a:lnTo>
                        <a:pt x="7549" y="2876"/>
                      </a:lnTo>
                      <a:lnTo>
                        <a:pt x="1"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9" name="Google Shape;284;p20">
                  <a:extLst>
                    <a:ext uri="{FF2B5EF4-FFF2-40B4-BE49-F238E27FC236}">
                      <a16:creationId xmlns="" xmlns:a16="http://schemas.microsoft.com/office/drawing/2014/main" id="{469B8D95-AD27-479C-B972-4E7CABE42466}"/>
                    </a:ext>
                  </a:extLst>
                </p:cNvPr>
                <p:cNvSpPr/>
                <p:nvPr/>
              </p:nvSpPr>
              <p:spPr>
                <a:xfrm>
                  <a:off x="2962006" y="2748065"/>
                  <a:ext cx="519293" cy="2125895"/>
                </a:xfrm>
                <a:custGeom>
                  <a:avLst/>
                  <a:gdLst/>
                  <a:ahLst/>
                  <a:cxnLst/>
                  <a:rect l="l" t="t" r="r" b="b"/>
                  <a:pathLst>
                    <a:path w="7556" h="30934" extrusionOk="0">
                      <a:moveTo>
                        <a:pt x="7556" y="1"/>
                      </a:moveTo>
                      <a:lnTo>
                        <a:pt x="1" y="2876"/>
                      </a:lnTo>
                      <a:lnTo>
                        <a:pt x="1" y="30934"/>
                      </a:lnTo>
                      <a:lnTo>
                        <a:pt x="7556" y="28081"/>
                      </a:lnTo>
                      <a:lnTo>
                        <a:pt x="7556"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nvGrpSpPr>
                <p:cNvPr id="4" name="组合 3">
                  <a:extLst>
                    <a:ext uri="{FF2B5EF4-FFF2-40B4-BE49-F238E27FC236}">
                      <a16:creationId xmlns="" xmlns:a16="http://schemas.microsoft.com/office/drawing/2014/main" id="{31820AC5-1A63-4208-8ABA-1A2AB9454888}"/>
                    </a:ext>
                  </a:extLst>
                </p:cNvPr>
                <p:cNvGrpSpPr/>
                <p:nvPr/>
              </p:nvGrpSpPr>
              <p:grpSpPr>
                <a:xfrm>
                  <a:off x="2485042" y="2923242"/>
                  <a:ext cx="385524" cy="703219"/>
                  <a:chOff x="2485042" y="2923242"/>
                  <a:chExt cx="385524" cy="703219"/>
                </a:xfrm>
              </p:grpSpPr>
              <p:sp>
                <p:nvSpPr>
                  <p:cNvPr id="3" name="矩形 2">
                    <a:extLst>
                      <a:ext uri="{FF2B5EF4-FFF2-40B4-BE49-F238E27FC236}">
                        <a16:creationId xmlns="" xmlns:a16="http://schemas.microsoft.com/office/drawing/2014/main" id="{F64B5E89-F71E-47F7-9CDF-B5692447E7E7}"/>
                      </a:ext>
                    </a:extLst>
                  </p:cNvPr>
                  <p:cNvSpPr/>
                  <p:nvPr/>
                </p:nvSpPr>
                <p:spPr>
                  <a:xfrm>
                    <a:off x="2495254" y="2923242"/>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8" name="矩形 2">
                    <a:extLst>
                      <a:ext uri="{FF2B5EF4-FFF2-40B4-BE49-F238E27FC236}">
                        <a16:creationId xmlns="" xmlns:a16="http://schemas.microsoft.com/office/drawing/2014/main" id="{747780F0-0233-4624-9D5E-97B7EA87C616}"/>
                      </a:ext>
                    </a:extLst>
                  </p:cNvPr>
                  <p:cNvSpPr/>
                  <p:nvPr/>
                </p:nvSpPr>
                <p:spPr>
                  <a:xfrm>
                    <a:off x="2491850" y="3096668"/>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2">
                    <a:extLst>
                      <a:ext uri="{FF2B5EF4-FFF2-40B4-BE49-F238E27FC236}">
                        <a16:creationId xmlns="" xmlns:a16="http://schemas.microsoft.com/office/drawing/2014/main" id="{2F0C539E-AB2B-4D21-9780-A84D315216EA}"/>
                      </a:ext>
                    </a:extLst>
                  </p:cNvPr>
                  <p:cNvSpPr/>
                  <p:nvPr/>
                </p:nvSpPr>
                <p:spPr>
                  <a:xfrm>
                    <a:off x="2488446" y="3270094"/>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0" name="矩形 2">
                    <a:extLst>
                      <a:ext uri="{FF2B5EF4-FFF2-40B4-BE49-F238E27FC236}">
                        <a16:creationId xmlns="" xmlns:a16="http://schemas.microsoft.com/office/drawing/2014/main" id="{382B58CB-6F38-4711-821C-09A8EACA141C}"/>
                      </a:ext>
                    </a:extLst>
                  </p:cNvPr>
                  <p:cNvSpPr/>
                  <p:nvPr/>
                </p:nvSpPr>
                <p:spPr>
                  <a:xfrm>
                    <a:off x="2485042" y="3443520"/>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01" name="组合 100">
                  <a:extLst>
                    <a:ext uri="{FF2B5EF4-FFF2-40B4-BE49-F238E27FC236}">
                      <a16:creationId xmlns="" xmlns:a16="http://schemas.microsoft.com/office/drawing/2014/main" id="{729DD528-CEF1-4672-B32F-42A5DBBBDE50}"/>
                    </a:ext>
                  </a:extLst>
                </p:cNvPr>
                <p:cNvGrpSpPr/>
                <p:nvPr/>
              </p:nvGrpSpPr>
              <p:grpSpPr>
                <a:xfrm flipH="1">
                  <a:off x="3044424" y="2931213"/>
                  <a:ext cx="385524" cy="703219"/>
                  <a:chOff x="2485042" y="2923242"/>
                  <a:chExt cx="385524" cy="703219"/>
                </a:xfrm>
              </p:grpSpPr>
              <p:sp>
                <p:nvSpPr>
                  <p:cNvPr id="102" name="矩形 2">
                    <a:extLst>
                      <a:ext uri="{FF2B5EF4-FFF2-40B4-BE49-F238E27FC236}">
                        <a16:creationId xmlns="" xmlns:a16="http://schemas.microsoft.com/office/drawing/2014/main" id="{D8C478A5-3B86-47DF-9A95-5DCDD549B2B8}"/>
                      </a:ext>
                    </a:extLst>
                  </p:cNvPr>
                  <p:cNvSpPr/>
                  <p:nvPr/>
                </p:nvSpPr>
                <p:spPr>
                  <a:xfrm>
                    <a:off x="2495254" y="2923242"/>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3" name="矩形 2">
                    <a:extLst>
                      <a:ext uri="{FF2B5EF4-FFF2-40B4-BE49-F238E27FC236}">
                        <a16:creationId xmlns="" xmlns:a16="http://schemas.microsoft.com/office/drawing/2014/main" id="{8CD4B2C3-88A8-4B93-A322-79C120D9388D}"/>
                      </a:ext>
                    </a:extLst>
                  </p:cNvPr>
                  <p:cNvSpPr/>
                  <p:nvPr/>
                </p:nvSpPr>
                <p:spPr>
                  <a:xfrm>
                    <a:off x="2491850" y="3096668"/>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4" name="矩形 2">
                    <a:extLst>
                      <a:ext uri="{FF2B5EF4-FFF2-40B4-BE49-F238E27FC236}">
                        <a16:creationId xmlns="" xmlns:a16="http://schemas.microsoft.com/office/drawing/2014/main" id="{5A988509-70B8-45EB-8702-E1D05777DDD6}"/>
                      </a:ext>
                    </a:extLst>
                  </p:cNvPr>
                  <p:cNvSpPr/>
                  <p:nvPr/>
                </p:nvSpPr>
                <p:spPr>
                  <a:xfrm>
                    <a:off x="2488446" y="3270094"/>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5" name="矩形 2">
                    <a:extLst>
                      <a:ext uri="{FF2B5EF4-FFF2-40B4-BE49-F238E27FC236}">
                        <a16:creationId xmlns="" xmlns:a16="http://schemas.microsoft.com/office/drawing/2014/main" id="{0ECFAB0D-EF28-466C-AE00-C8B641394DFC}"/>
                      </a:ext>
                    </a:extLst>
                  </p:cNvPr>
                  <p:cNvSpPr/>
                  <p:nvPr/>
                </p:nvSpPr>
                <p:spPr>
                  <a:xfrm>
                    <a:off x="2485042" y="3443520"/>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Google Shape;282;p20">
                  <a:extLst>
                    <a:ext uri="{FF2B5EF4-FFF2-40B4-BE49-F238E27FC236}">
                      <a16:creationId xmlns="" xmlns:a16="http://schemas.microsoft.com/office/drawing/2014/main" id="{AB8C69FA-14D0-4AD9-AFEE-59ED76664BCB}"/>
                    </a:ext>
                  </a:extLst>
                </p:cNvPr>
                <p:cNvSpPr/>
                <p:nvPr/>
              </p:nvSpPr>
              <p:spPr>
                <a:xfrm>
                  <a:off x="2443263" y="2551996"/>
                  <a:ext cx="1038036" cy="393717"/>
                </a:xfrm>
                <a:custGeom>
                  <a:avLst/>
                  <a:gdLst/>
                  <a:ahLst/>
                  <a:cxnLst/>
                  <a:rect l="l" t="t" r="r" b="b"/>
                  <a:pathLst>
                    <a:path w="15104" h="5729" extrusionOk="0">
                      <a:moveTo>
                        <a:pt x="7549" y="0"/>
                      </a:moveTo>
                      <a:lnTo>
                        <a:pt x="1" y="2854"/>
                      </a:lnTo>
                      <a:lnTo>
                        <a:pt x="7549" y="5729"/>
                      </a:lnTo>
                      <a:lnTo>
                        <a:pt x="15104" y="2854"/>
                      </a:lnTo>
                      <a:lnTo>
                        <a:pt x="7549"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0" name="Google Shape;285;p20">
                  <a:extLst>
                    <a:ext uri="{FF2B5EF4-FFF2-40B4-BE49-F238E27FC236}">
                      <a16:creationId xmlns="" xmlns:a16="http://schemas.microsoft.com/office/drawing/2014/main" id="{DF3E7CD3-CFDD-40A8-A09D-AD05A38275AF}"/>
                    </a:ext>
                  </a:extLst>
                </p:cNvPr>
                <p:cNvSpPr/>
                <p:nvPr/>
              </p:nvSpPr>
              <p:spPr>
                <a:xfrm>
                  <a:off x="2734935" y="2110310"/>
                  <a:ext cx="477233" cy="625316"/>
                </a:xfrm>
                <a:custGeom>
                  <a:avLst/>
                  <a:gdLst/>
                  <a:ahLst/>
                  <a:cxnLst/>
                  <a:rect l="l" t="t" r="r" b="b"/>
                  <a:pathLst>
                    <a:path w="6944" h="9099" extrusionOk="0">
                      <a:moveTo>
                        <a:pt x="3457" y="1"/>
                      </a:moveTo>
                      <a:cubicBezTo>
                        <a:pt x="1550" y="1"/>
                        <a:pt x="0" y="1544"/>
                        <a:pt x="0" y="3487"/>
                      </a:cubicBezTo>
                      <a:cubicBezTo>
                        <a:pt x="0" y="6427"/>
                        <a:pt x="3457" y="9099"/>
                        <a:pt x="3457" y="9099"/>
                      </a:cubicBezTo>
                      <a:cubicBezTo>
                        <a:pt x="3457" y="9099"/>
                        <a:pt x="6944" y="6639"/>
                        <a:pt x="6944" y="3487"/>
                      </a:cubicBezTo>
                      <a:cubicBezTo>
                        <a:pt x="6944" y="1544"/>
                        <a:pt x="5401" y="1"/>
                        <a:pt x="3457"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1" name="Google Shape;286;p20">
                  <a:extLst>
                    <a:ext uri="{FF2B5EF4-FFF2-40B4-BE49-F238E27FC236}">
                      <a16:creationId xmlns="" xmlns:a16="http://schemas.microsoft.com/office/drawing/2014/main" id="{B921DA53-C0FC-497E-A267-30BB46C1E891}"/>
                    </a:ext>
                  </a:extLst>
                </p:cNvPr>
                <p:cNvSpPr/>
                <p:nvPr/>
              </p:nvSpPr>
              <p:spPr>
                <a:xfrm>
                  <a:off x="2770398" y="2145359"/>
                  <a:ext cx="406789" cy="406706"/>
                </a:xfrm>
                <a:custGeom>
                  <a:avLst/>
                  <a:gdLst/>
                  <a:ahLst/>
                  <a:cxnLst/>
                  <a:rect l="l" t="t" r="r" b="b"/>
                  <a:pathLst>
                    <a:path w="5919" h="5918" extrusionOk="0">
                      <a:moveTo>
                        <a:pt x="2971" y="0"/>
                      </a:moveTo>
                      <a:cubicBezTo>
                        <a:pt x="1333" y="0"/>
                        <a:pt x="1" y="1339"/>
                        <a:pt x="1" y="2977"/>
                      </a:cubicBezTo>
                      <a:cubicBezTo>
                        <a:pt x="1" y="4585"/>
                        <a:pt x="1333" y="5917"/>
                        <a:pt x="2971" y="5917"/>
                      </a:cubicBezTo>
                      <a:cubicBezTo>
                        <a:pt x="4579" y="5917"/>
                        <a:pt x="5918" y="4585"/>
                        <a:pt x="5918" y="2977"/>
                      </a:cubicBezTo>
                      <a:cubicBezTo>
                        <a:pt x="5918" y="1339"/>
                        <a:pt x="4579" y="0"/>
                        <a:pt x="2971" y="0"/>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2" name="Google Shape;287;p20">
                  <a:extLst>
                    <a:ext uri="{FF2B5EF4-FFF2-40B4-BE49-F238E27FC236}">
                      <a16:creationId xmlns="" xmlns:a16="http://schemas.microsoft.com/office/drawing/2014/main" id="{D6BB54D2-56B2-4CE7-878C-2C703EF00E22}"/>
                    </a:ext>
                  </a:extLst>
                </p:cNvPr>
                <p:cNvSpPr/>
                <p:nvPr/>
              </p:nvSpPr>
              <p:spPr>
                <a:xfrm>
                  <a:off x="1361311" y="4321216"/>
                  <a:ext cx="1557260" cy="590267"/>
                </a:xfrm>
                <a:custGeom>
                  <a:avLst/>
                  <a:gdLst/>
                  <a:ahLst/>
                  <a:cxnLst/>
                  <a:rect l="l" t="t" r="r" b="b"/>
                  <a:pathLst>
                    <a:path w="22659" h="8589" extrusionOk="0">
                      <a:moveTo>
                        <a:pt x="11348" y="0"/>
                      </a:moveTo>
                      <a:lnTo>
                        <a:pt x="1" y="4309"/>
                      </a:lnTo>
                      <a:lnTo>
                        <a:pt x="11348" y="8589"/>
                      </a:lnTo>
                      <a:lnTo>
                        <a:pt x="22658" y="4309"/>
                      </a:lnTo>
                      <a:lnTo>
                        <a:pt x="11348" y="0"/>
                      </a:lnTo>
                      <a:close/>
                    </a:path>
                  </a:pathLst>
                </a:custGeom>
                <a:solidFill>
                  <a:srgbClr val="E4E4E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3" name="Google Shape;288;p20">
                  <a:extLst>
                    <a:ext uri="{FF2B5EF4-FFF2-40B4-BE49-F238E27FC236}">
                      <a16:creationId xmlns="" xmlns:a16="http://schemas.microsoft.com/office/drawing/2014/main" id="{1D4ED66B-CA51-4871-95E9-7B6BDFCE629A}"/>
                    </a:ext>
                  </a:extLst>
                </p:cNvPr>
                <p:cNvSpPr/>
                <p:nvPr/>
              </p:nvSpPr>
              <p:spPr>
                <a:xfrm>
                  <a:off x="1361311" y="4617278"/>
                  <a:ext cx="779901" cy="508829"/>
                </a:xfrm>
                <a:custGeom>
                  <a:avLst/>
                  <a:gdLst/>
                  <a:ahLst/>
                  <a:cxnLst/>
                  <a:rect l="l" t="t" r="r" b="b"/>
                  <a:pathLst>
                    <a:path w="11348" h="7404" extrusionOk="0">
                      <a:moveTo>
                        <a:pt x="1" y="1"/>
                      </a:moveTo>
                      <a:lnTo>
                        <a:pt x="1" y="3123"/>
                      </a:lnTo>
                      <a:lnTo>
                        <a:pt x="11348" y="7403"/>
                      </a:lnTo>
                      <a:lnTo>
                        <a:pt x="11348" y="4281"/>
                      </a:lnTo>
                      <a:lnTo>
                        <a:pt x="1" y="1"/>
                      </a:lnTo>
                      <a:close/>
                    </a:path>
                  </a:pathLst>
                </a:custGeom>
                <a:solidFill>
                  <a:srgbClr val="ACACA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4" name="Google Shape;289;p20">
                  <a:extLst>
                    <a:ext uri="{FF2B5EF4-FFF2-40B4-BE49-F238E27FC236}">
                      <a16:creationId xmlns="" xmlns:a16="http://schemas.microsoft.com/office/drawing/2014/main" id="{DAEFEE94-4690-4437-BD5A-01064131BBEF}"/>
                    </a:ext>
                  </a:extLst>
                </p:cNvPr>
                <p:cNvSpPr/>
                <p:nvPr/>
              </p:nvSpPr>
              <p:spPr>
                <a:xfrm>
                  <a:off x="2141144" y="4617278"/>
                  <a:ext cx="777427" cy="508829"/>
                </a:xfrm>
                <a:custGeom>
                  <a:avLst/>
                  <a:gdLst/>
                  <a:ahLst/>
                  <a:cxnLst/>
                  <a:rect l="l" t="t" r="r" b="b"/>
                  <a:pathLst>
                    <a:path w="11312" h="7404" extrusionOk="0">
                      <a:moveTo>
                        <a:pt x="11311" y="1"/>
                      </a:moveTo>
                      <a:lnTo>
                        <a:pt x="1" y="4281"/>
                      </a:lnTo>
                      <a:lnTo>
                        <a:pt x="1" y="7403"/>
                      </a:lnTo>
                      <a:lnTo>
                        <a:pt x="11311" y="3123"/>
                      </a:lnTo>
                      <a:lnTo>
                        <a:pt x="11311" y="1"/>
                      </a:lnTo>
                      <a:close/>
                    </a:path>
                  </a:pathLst>
                </a:custGeom>
                <a:solidFill>
                  <a:srgbClr val="D2D2D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5" name="Google Shape;290;p20">
                  <a:extLst>
                    <a:ext uri="{FF2B5EF4-FFF2-40B4-BE49-F238E27FC236}">
                      <a16:creationId xmlns="" xmlns:a16="http://schemas.microsoft.com/office/drawing/2014/main" id="{C0EA651C-4BD4-40A0-ADC8-BE7188F2B6A1}"/>
                    </a:ext>
                  </a:extLst>
                </p:cNvPr>
                <p:cNvSpPr/>
                <p:nvPr/>
              </p:nvSpPr>
              <p:spPr>
                <a:xfrm>
                  <a:off x="1621920" y="3927568"/>
                  <a:ext cx="1038036" cy="393717"/>
                </a:xfrm>
                <a:custGeom>
                  <a:avLst/>
                  <a:gdLst/>
                  <a:ahLst/>
                  <a:cxnLst/>
                  <a:rect l="l" t="t" r="r" b="b"/>
                  <a:pathLst>
                    <a:path w="15104" h="5729" extrusionOk="0">
                      <a:moveTo>
                        <a:pt x="7556" y="0"/>
                      </a:moveTo>
                      <a:lnTo>
                        <a:pt x="1" y="2882"/>
                      </a:lnTo>
                      <a:lnTo>
                        <a:pt x="7556" y="5728"/>
                      </a:lnTo>
                      <a:lnTo>
                        <a:pt x="15103" y="2882"/>
                      </a:lnTo>
                      <a:lnTo>
                        <a:pt x="7556"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6" name="Google Shape;291;p20">
                  <a:extLst>
                    <a:ext uri="{FF2B5EF4-FFF2-40B4-BE49-F238E27FC236}">
                      <a16:creationId xmlns="" xmlns:a16="http://schemas.microsoft.com/office/drawing/2014/main" id="{6C7E8FD5-8F89-4EA1-AC1F-93CC0FBA232B}"/>
                    </a:ext>
                  </a:extLst>
                </p:cNvPr>
                <p:cNvSpPr/>
                <p:nvPr/>
              </p:nvSpPr>
              <p:spPr>
                <a:xfrm>
                  <a:off x="1621920" y="4125629"/>
                  <a:ext cx="519293" cy="706341"/>
                </a:xfrm>
                <a:custGeom>
                  <a:avLst/>
                  <a:gdLst/>
                  <a:ahLst/>
                  <a:cxnLst/>
                  <a:rect l="l" t="t" r="r" b="b"/>
                  <a:pathLst>
                    <a:path w="7556" h="10278" extrusionOk="0">
                      <a:moveTo>
                        <a:pt x="1" y="0"/>
                      </a:moveTo>
                      <a:lnTo>
                        <a:pt x="1" y="7432"/>
                      </a:lnTo>
                      <a:lnTo>
                        <a:pt x="7556" y="10277"/>
                      </a:lnTo>
                      <a:lnTo>
                        <a:pt x="7556" y="2817"/>
                      </a:lnTo>
                      <a:lnTo>
                        <a:pt x="1"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7" name="Google Shape;292;p20">
                  <a:extLst>
                    <a:ext uri="{FF2B5EF4-FFF2-40B4-BE49-F238E27FC236}">
                      <a16:creationId xmlns="" xmlns:a16="http://schemas.microsoft.com/office/drawing/2014/main" id="{6B6E86F5-BC52-49A3-B7B0-B6088CB574BB}"/>
                    </a:ext>
                  </a:extLst>
                </p:cNvPr>
                <p:cNvSpPr/>
                <p:nvPr/>
              </p:nvSpPr>
              <p:spPr>
                <a:xfrm>
                  <a:off x="2141144" y="4125629"/>
                  <a:ext cx="518812" cy="706341"/>
                </a:xfrm>
                <a:custGeom>
                  <a:avLst/>
                  <a:gdLst/>
                  <a:ahLst/>
                  <a:cxnLst/>
                  <a:rect l="l" t="t" r="r" b="b"/>
                  <a:pathLst>
                    <a:path w="7549" h="10278" extrusionOk="0">
                      <a:moveTo>
                        <a:pt x="7548" y="0"/>
                      </a:moveTo>
                      <a:lnTo>
                        <a:pt x="1" y="2846"/>
                      </a:lnTo>
                      <a:lnTo>
                        <a:pt x="1" y="10277"/>
                      </a:lnTo>
                      <a:lnTo>
                        <a:pt x="7548" y="7432"/>
                      </a:lnTo>
                      <a:lnTo>
                        <a:pt x="7548"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8" name="Google Shape;293;p20">
                  <a:extLst>
                    <a:ext uri="{FF2B5EF4-FFF2-40B4-BE49-F238E27FC236}">
                      <a16:creationId xmlns="" xmlns:a16="http://schemas.microsoft.com/office/drawing/2014/main" id="{6F7A2C30-A5C3-49E3-B2B5-E7C472EA1382}"/>
                    </a:ext>
                  </a:extLst>
                </p:cNvPr>
                <p:cNvSpPr/>
                <p:nvPr/>
              </p:nvSpPr>
              <p:spPr>
                <a:xfrm>
                  <a:off x="1901565" y="3445815"/>
                  <a:ext cx="479294" cy="627859"/>
                </a:xfrm>
                <a:custGeom>
                  <a:avLst/>
                  <a:gdLst/>
                  <a:ahLst/>
                  <a:cxnLst/>
                  <a:rect l="l" t="t" r="r" b="b"/>
                  <a:pathLst>
                    <a:path w="6974" h="9136" extrusionOk="0">
                      <a:moveTo>
                        <a:pt x="3487" y="1"/>
                      </a:moveTo>
                      <a:cubicBezTo>
                        <a:pt x="1543" y="1"/>
                        <a:pt x="0" y="1580"/>
                        <a:pt x="0" y="3495"/>
                      </a:cubicBezTo>
                      <a:cubicBezTo>
                        <a:pt x="0" y="6464"/>
                        <a:pt x="3487" y="9135"/>
                        <a:pt x="3487" y="9135"/>
                      </a:cubicBezTo>
                      <a:cubicBezTo>
                        <a:pt x="3487" y="9135"/>
                        <a:pt x="6973" y="6675"/>
                        <a:pt x="6973" y="3495"/>
                      </a:cubicBezTo>
                      <a:cubicBezTo>
                        <a:pt x="6973" y="1580"/>
                        <a:pt x="5394" y="1"/>
                        <a:pt x="3487"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0" name="Google Shape;294;p20">
                  <a:extLst>
                    <a:ext uri="{FF2B5EF4-FFF2-40B4-BE49-F238E27FC236}">
                      <a16:creationId xmlns="" xmlns:a16="http://schemas.microsoft.com/office/drawing/2014/main" id="{0C7A29BC-A924-47F5-8316-2FBD755C2F36}"/>
                    </a:ext>
                  </a:extLst>
                </p:cNvPr>
                <p:cNvSpPr/>
                <p:nvPr/>
              </p:nvSpPr>
              <p:spPr>
                <a:xfrm>
                  <a:off x="1936547" y="3483339"/>
                  <a:ext cx="406789" cy="406775"/>
                </a:xfrm>
                <a:custGeom>
                  <a:avLst/>
                  <a:gdLst/>
                  <a:ahLst/>
                  <a:cxnLst/>
                  <a:rect l="l" t="t" r="r" b="b"/>
                  <a:pathLst>
                    <a:path w="5919" h="5919" extrusionOk="0">
                      <a:moveTo>
                        <a:pt x="2978" y="1"/>
                      </a:moveTo>
                      <a:cubicBezTo>
                        <a:pt x="1340" y="1"/>
                        <a:pt x="1" y="1340"/>
                        <a:pt x="1" y="2949"/>
                      </a:cubicBezTo>
                      <a:cubicBezTo>
                        <a:pt x="1" y="4586"/>
                        <a:pt x="1340" y="5918"/>
                        <a:pt x="2978" y="5918"/>
                      </a:cubicBezTo>
                      <a:cubicBezTo>
                        <a:pt x="4615" y="5918"/>
                        <a:pt x="5918" y="4586"/>
                        <a:pt x="5918" y="2949"/>
                      </a:cubicBezTo>
                      <a:cubicBezTo>
                        <a:pt x="5918" y="1340"/>
                        <a:pt x="4615" y="1"/>
                        <a:pt x="2978"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1" name="Google Shape;295;p20">
                  <a:extLst>
                    <a:ext uri="{FF2B5EF4-FFF2-40B4-BE49-F238E27FC236}">
                      <a16:creationId xmlns="" xmlns:a16="http://schemas.microsoft.com/office/drawing/2014/main" id="{D05427B6-1F28-4915-B795-0E102228C5BA}"/>
                    </a:ext>
                  </a:extLst>
                </p:cNvPr>
                <p:cNvSpPr/>
                <p:nvPr/>
              </p:nvSpPr>
              <p:spPr>
                <a:xfrm>
                  <a:off x="3085094" y="4321216"/>
                  <a:ext cx="1557191" cy="590267"/>
                </a:xfrm>
                <a:custGeom>
                  <a:avLst/>
                  <a:gdLst/>
                  <a:ahLst/>
                  <a:cxnLst/>
                  <a:rect l="l" t="t" r="r" b="b"/>
                  <a:pathLst>
                    <a:path w="22658" h="8589" extrusionOk="0">
                      <a:moveTo>
                        <a:pt x="11311" y="0"/>
                      </a:moveTo>
                      <a:lnTo>
                        <a:pt x="0" y="4309"/>
                      </a:lnTo>
                      <a:lnTo>
                        <a:pt x="11311" y="8589"/>
                      </a:lnTo>
                      <a:lnTo>
                        <a:pt x="22658" y="4309"/>
                      </a:lnTo>
                      <a:lnTo>
                        <a:pt x="11311" y="0"/>
                      </a:lnTo>
                      <a:close/>
                    </a:path>
                  </a:pathLst>
                </a:custGeom>
                <a:solidFill>
                  <a:srgbClr val="E4E4E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2" name="Google Shape;296;p20">
                  <a:extLst>
                    <a:ext uri="{FF2B5EF4-FFF2-40B4-BE49-F238E27FC236}">
                      <a16:creationId xmlns="" xmlns:a16="http://schemas.microsoft.com/office/drawing/2014/main" id="{A8FEAB41-1F6D-44DC-880B-11F2054A9EAF}"/>
                    </a:ext>
                  </a:extLst>
                </p:cNvPr>
                <p:cNvSpPr/>
                <p:nvPr/>
              </p:nvSpPr>
              <p:spPr>
                <a:xfrm>
                  <a:off x="3085094" y="4617278"/>
                  <a:ext cx="777359" cy="508829"/>
                </a:xfrm>
                <a:custGeom>
                  <a:avLst/>
                  <a:gdLst/>
                  <a:ahLst/>
                  <a:cxnLst/>
                  <a:rect l="l" t="t" r="r" b="b"/>
                  <a:pathLst>
                    <a:path w="11311" h="7404" extrusionOk="0">
                      <a:moveTo>
                        <a:pt x="0" y="1"/>
                      </a:moveTo>
                      <a:lnTo>
                        <a:pt x="0" y="3123"/>
                      </a:lnTo>
                      <a:lnTo>
                        <a:pt x="11311" y="7403"/>
                      </a:lnTo>
                      <a:lnTo>
                        <a:pt x="11311" y="4281"/>
                      </a:lnTo>
                      <a:lnTo>
                        <a:pt x="0" y="1"/>
                      </a:lnTo>
                      <a:close/>
                    </a:path>
                  </a:pathLst>
                </a:custGeom>
                <a:solidFill>
                  <a:srgbClr val="ACACA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3" name="Google Shape;297;p20">
                  <a:extLst>
                    <a:ext uri="{FF2B5EF4-FFF2-40B4-BE49-F238E27FC236}">
                      <a16:creationId xmlns="" xmlns:a16="http://schemas.microsoft.com/office/drawing/2014/main" id="{3DF7E599-AC37-467E-94DF-8DD4FAE9A008}"/>
                    </a:ext>
                  </a:extLst>
                </p:cNvPr>
                <p:cNvSpPr/>
                <p:nvPr/>
              </p:nvSpPr>
              <p:spPr>
                <a:xfrm>
                  <a:off x="3862384" y="4617278"/>
                  <a:ext cx="779901" cy="508829"/>
                </a:xfrm>
                <a:custGeom>
                  <a:avLst/>
                  <a:gdLst/>
                  <a:ahLst/>
                  <a:cxnLst/>
                  <a:rect l="l" t="t" r="r" b="b"/>
                  <a:pathLst>
                    <a:path w="11348" h="7404" extrusionOk="0">
                      <a:moveTo>
                        <a:pt x="11348" y="1"/>
                      </a:moveTo>
                      <a:lnTo>
                        <a:pt x="1" y="4281"/>
                      </a:lnTo>
                      <a:lnTo>
                        <a:pt x="1" y="7403"/>
                      </a:lnTo>
                      <a:lnTo>
                        <a:pt x="11348" y="3123"/>
                      </a:lnTo>
                      <a:lnTo>
                        <a:pt x="11348" y="1"/>
                      </a:lnTo>
                      <a:close/>
                    </a:path>
                  </a:pathLst>
                </a:custGeom>
                <a:solidFill>
                  <a:srgbClr val="D2D2D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4" name="Google Shape;298;p20">
                  <a:extLst>
                    <a:ext uri="{FF2B5EF4-FFF2-40B4-BE49-F238E27FC236}">
                      <a16:creationId xmlns="" xmlns:a16="http://schemas.microsoft.com/office/drawing/2014/main" id="{341795AF-F391-4E36-BD48-E53924D4A5AD}"/>
                    </a:ext>
                  </a:extLst>
                </p:cNvPr>
                <p:cNvSpPr/>
                <p:nvPr/>
              </p:nvSpPr>
              <p:spPr>
                <a:xfrm>
                  <a:off x="3345702" y="3156214"/>
                  <a:ext cx="1035974" cy="392206"/>
                </a:xfrm>
                <a:custGeom>
                  <a:avLst/>
                  <a:gdLst/>
                  <a:ahLst/>
                  <a:cxnLst/>
                  <a:rect l="l" t="t" r="r" b="b"/>
                  <a:pathLst>
                    <a:path w="15074" h="5707" extrusionOk="0">
                      <a:moveTo>
                        <a:pt x="7519" y="1"/>
                      </a:moveTo>
                      <a:lnTo>
                        <a:pt x="0" y="2854"/>
                      </a:lnTo>
                      <a:lnTo>
                        <a:pt x="7519" y="5707"/>
                      </a:lnTo>
                      <a:lnTo>
                        <a:pt x="15074" y="2854"/>
                      </a:lnTo>
                      <a:lnTo>
                        <a:pt x="7519" y="1"/>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5" name="Google Shape;299;p20">
                  <a:extLst>
                    <a:ext uri="{FF2B5EF4-FFF2-40B4-BE49-F238E27FC236}">
                      <a16:creationId xmlns="" xmlns:a16="http://schemas.microsoft.com/office/drawing/2014/main" id="{E780977F-6C1B-4CE5-93BE-91EA7263F741}"/>
                    </a:ext>
                  </a:extLst>
                </p:cNvPr>
                <p:cNvSpPr/>
                <p:nvPr/>
              </p:nvSpPr>
              <p:spPr>
                <a:xfrm>
                  <a:off x="3345702" y="3352283"/>
                  <a:ext cx="516750" cy="1479688"/>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6" name="Google Shape;300;p20">
                  <a:extLst>
                    <a:ext uri="{FF2B5EF4-FFF2-40B4-BE49-F238E27FC236}">
                      <a16:creationId xmlns="" xmlns:a16="http://schemas.microsoft.com/office/drawing/2014/main" id="{1460A6FB-4797-4FE3-9365-600B9B8FA44F}"/>
                    </a:ext>
                  </a:extLst>
                </p:cNvPr>
                <p:cNvSpPr/>
                <p:nvPr/>
              </p:nvSpPr>
              <p:spPr>
                <a:xfrm>
                  <a:off x="3862384" y="3352283"/>
                  <a:ext cx="519293" cy="1479688"/>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7" name="Google Shape;301;p20">
                  <a:extLst>
                    <a:ext uri="{FF2B5EF4-FFF2-40B4-BE49-F238E27FC236}">
                      <a16:creationId xmlns="" xmlns:a16="http://schemas.microsoft.com/office/drawing/2014/main" id="{7715FDE6-0AE5-4661-9FCD-DB6E7F9B2B0C}"/>
                    </a:ext>
                  </a:extLst>
                </p:cNvPr>
                <p:cNvSpPr/>
                <p:nvPr/>
              </p:nvSpPr>
              <p:spPr>
                <a:xfrm>
                  <a:off x="3624798" y="2702020"/>
                  <a:ext cx="477782" cy="625316"/>
                </a:xfrm>
                <a:custGeom>
                  <a:avLst/>
                  <a:gdLst/>
                  <a:ahLst/>
                  <a:cxnLst/>
                  <a:rect l="l" t="t" r="r" b="b"/>
                  <a:pathLst>
                    <a:path w="6952" h="9099" extrusionOk="0">
                      <a:moveTo>
                        <a:pt x="3458" y="1"/>
                      </a:moveTo>
                      <a:cubicBezTo>
                        <a:pt x="1551" y="1"/>
                        <a:pt x="0" y="1580"/>
                        <a:pt x="0" y="3487"/>
                      </a:cubicBezTo>
                      <a:cubicBezTo>
                        <a:pt x="0" y="6457"/>
                        <a:pt x="3458" y="9099"/>
                        <a:pt x="3458" y="9099"/>
                      </a:cubicBezTo>
                      <a:cubicBezTo>
                        <a:pt x="3458" y="9099"/>
                        <a:pt x="6951" y="6675"/>
                        <a:pt x="6951" y="3487"/>
                      </a:cubicBezTo>
                      <a:cubicBezTo>
                        <a:pt x="6951" y="1580"/>
                        <a:pt x="5401" y="1"/>
                        <a:pt x="3458"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8" name="Google Shape;302;p20">
                  <a:extLst>
                    <a:ext uri="{FF2B5EF4-FFF2-40B4-BE49-F238E27FC236}">
                      <a16:creationId xmlns="" xmlns:a16="http://schemas.microsoft.com/office/drawing/2014/main" id="{127672DC-5EB0-44C0-AB2C-E55160C6E8CC}"/>
                    </a:ext>
                  </a:extLst>
                </p:cNvPr>
                <p:cNvSpPr/>
                <p:nvPr/>
              </p:nvSpPr>
              <p:spPr>
                <a:xfrm>
                  <a:off x="3660329" y="2737550"/>
                  <a:ext cx="406720" cy="408218"/>
                </a:xfrm>
                <a:custGeom>
                  <a:avLst/>
                  <a:gdLst/>
                  <a:ahLst/>
                  <a:cxnLst/>
                  <a:rect l="l" t="t" r="r" b="b"/>
                  <a:pathLst>
                    <a:path w="5918" h="5940" extrusionOk="0">
                      <a:moveTo>
                        <a:pt x="2941" y="1"/>
                      </a:moveTo>
                      <a:cubicBezTo>
                        <a:pt x="1339" y="1"/>
                        <a:pt x="0" y="1333"/>
                        <a:pt x="0" y="2970"/>
                      </a:cubicBezTo>
                      <a:cubicBezTo>
                        <a:pt x="0" y="4608"/>
                        <a:pt x="1339" y="5940"/>
                        <a:pt x="2941" y="5940"/>
                      </a:cubicBezTo>
                      <a:cubicBezTo>
                        <a:pt x="4578" y="5940"/>
                        <a:pt x="5918" y="4608"/>
                        <a:pt x="5918" y="2970"/>
                      </a:cubicBezTo>
                      <a:cubicBezTo>
                        <a:pt x="5918" y="1333"/>
                        <a:pt x="4578" y="1"/>
                        <a:pt x="2941"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9" name="Google Shape;303;p20">
                  <a:extLst>
                    <a:ext uri="{FF2B5EF4-FFF2-40B4-BE49-F238E27FC236}">
                      <a16:creationId xmlns="" xmlns:a16="http://schemas.microsoft.com/office/drawing/2014/main" id="{FB917A13-8080-42EE-99EF-5F1D6EFDE0E3}"/>
                    </a:ext>
                  </a:extLst>
                </p:cNvPr>
                <p:cNvSpPr/>
                <p:nvPr/>
              </p:nvSpPr>
              <p:spPr>
                <a:xfrm>
                  <a:off x="2220178" y="4667308"/>
                  <a:ext cx="1557260" cy="589786"/>
                </a:xfrm>
                <a:custGeom>
                  <a:avLst/>
                  <a:gdLst/>
                  <a:ahLst/>
                  <a:cxnLst/>
                  <a:rect l="l" t="t" r="r" b="b"/>
                  <a:pathLst>
                    <a:path w="22659" h="8582" extrusionOk="0">
                      <a:moveTo>
                        <a:pt x="11340" y="1"/>
                      </a:moveTo>
                      <a:lnTo>
                        <a:pt x="1" y="4310"/>
                      </a:lnTo>
                      <a:lnTo>
                        <a:pt x="11340" y="8582"/>
                      </a:lnTo>
                      <a:lnTo>
                        <a:pt x="22658" y="4310"/>
                      </a:lnTo>
                      <a:lnTo>
                        <a:pt x="11340" y="1"/>
                      </a:lnTo>
                      <a:close/>
                    </a:path>
                  </a:pathLst>
                </a:custGeom>
                <a:solidFill>
                  <a:srgbClr val="E4E4E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48" name="Google Shape;304;p20">
                  <a:extLst>
                    <a:ext uri="{FF2B5EF4-FFF2-40B4-BE49-F238E27FC236}">
                      <a16:creationId xmlns="" xmlns:a16="http://schemas.microsoft.com/office/drawing/2014/main" id="{23D2D84E-CAB2-4FF8-BF72-12FD84C0419B}"/>
                    </a:ext>
                  </a:extLst>
                </p:cNvPr>
                <p:cNvSpPr/>
                <p:nvPr/>
              </p:nvSpPr>
              <p:spPr>
                <a:xfrm>
                  <a:off x="2220178" y="4963438"/>
                  <a:ext cx="779420" cy="508280"/>
                </a:xfrm>
                <a:custGeom>
                  <a:avLst/>
                  <a:gdLst/>
                  <a:ahLst/>
                  <a:cxnLst/>
                  <a:rect l="l" t="t" r="r" b="b"/>
                  <a:pathLst>
                    <a:path w="11341" h="7396" extrusionOk="0">
                      <a:moveTo>
                        <a:pt x="1" y="1"/>
                      </a:moveTo>
                      <a:lnTo>
                        <a:pt x="1" y="3123"/>
                      </a:lnTo>
                      <a:lnTo>
                        <a:pt x="11340" y="7395"/>
                      </a:lnTo>
                      <a:lnTo>
                        <a:pt x="11340" y="4273"/>
                      </a:lnTo>
                      <a:lnTo>
                        <a:pt x="1" y="1"/>
                      </a:lnTo>
                      <a:close/>
                    </a:path>
                  </a:pathLst>
                </a:custGeom>
                <a:solidFill>
                  <a:srgbClr val="ACACA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49" name="Google Shape;305;p20">
                  <a:extLst>
                    <a:ext uri="{FF2B5EF4-FFF2-40B4-BE49-F238E27FC236}">
                      <a16:creationId xmlns="" xmlns:a16="http://schemas.microsoft.com/office/drawing/2014/main" id="{CF75A36E-7B84-4933-AAD6-2AA6359E2509}"/>
                    </a:ext>
                  </a:extLst>
                </p:cNvPr>
                <p:cNvSpPr/>
                <p:nvPr/>
              </p:nvSpPr>
              <p:spPr>
                <a:xfrm>
                  <a:off x="2999530" y="4963438"/>
                  <a:ext cx="777908" cy="508280"/>
                </a:xfrm>
                <a:custGeom>
                  <a:avLst/>
                  <a:gdLst/>
                  <a:ahLst/>
                  <a:cxnLst/>
                  <a:rect l="l" t="t" r="r" b="b"/>
                  <a:pathLst>
                    <a:path w="11319" h="7396" extrusionOk="0">
                      <a:moveTo>
                        <a:pt x="11318" y="1"/>
                      </a:moveTo>
                      <a:lnTo>
                        <a:pt x="0" y="4273"/>
                      </a:lnTo>
                      <a:lnTo>
                        <a:pt x="0" y="7395"/>
                      </a:lnTo>
                      <a:lnTo>
                        <a:pt x="11318" y="3123"/>
                      </a:lnTo>
                      <a:lnTo>
                        <a:pt x="11318" y="1"/>
                      </a:lnTo>
                      <a:close/>
                    </a:path>
                  </a:pathLst>
                </a:custGeom>
                <a:solidFill>
                  <a:srgbClr val="D2D2D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1" name="Google Shape;306;p20">
                  <a:extLst>
                    <a:ext uri="{FF2B5EF4-FFF2-40B4-BE49-F238E27FC236}">
                      <a16:creationId xmlns="" xmlns:a16="http://schemas.microsoft.com/office/drawing/2014/main" id="{8E057E3E-FB79-4E58-8718-73CC1B85CB81}"/>
                    </a:ext>
                  </a:extLst>
                </p:cNvPr>
                <p:cNvSpPr/>
                <p:nvPr/>
              </p:nvSpPr>
              <p:spPr>
                <a:xfrm>
                  <a:off x="2480787" y="3760982"/>
                  <a:ext cx="1036043" cy="391724"/>
                </a:xfrm>
                <a:custGeom>
                  <a:avLst/>
                  <a:gdLst/>
                  <a:ahLst/>
                  <a:cxnLst/>
                  <a:rect l="l" t="t" r="r" b="b"/>
                  <a:pathLst>
                    <a:path w="15075" h="5700" extrusionOk="0">
                      <a:moveTo>
                        <a:pt x="7548" y="0"/>
                      </a:moveTo>
                      <a:lnTo>
                        <a:pt x="1" y="2846"/>
                      </a:lnTo>
                      <a:lnTo>
                        <a:pt x="7548" y="5699"/>
                      </a:lnTo>
                      <a:lnTo>
                        <a:pt x="15074" y="2846"/>
                      </a:lnTo>
                      <a:lnTo>
                        <a:pt x="7548"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2" name="Google Shape;307;p20">
                  <a:extLst>
                    <a:ext uri="{FF2B5EF4-FFF2-40B4-BE49-F238E27FC236}">
                      <a16:creationId xmlns="" xmlns:a16="http://schemas.microsoft.com/office/drawing/2014/main" id="{B9664E72-2AF4-408D-BDA2-799A67D3280D}"/>
                    </a:ext>
                  </a:extLst>
                </p:cNvPr>
                <p:cNvSpPr/>
                <p:nvPr/>
              </p:nvSpPr>
              <p:spPr>
                <a:xfrm>
                  <a:off x="2480787" y="3956569"/>
                  <a:ext cx="518812" cy="1221493"/>
                </a:xfrm>
                <a:custGeom>
                  <a:avLst/>
                  <a:gdLst/>
                  <a:ahLst/>
                  <a:cxnLst/>
                  <a:rect l="l" t="t" r="r" b="b"/>
                  <a:pathLst>
                    <a:path w="7549" h="17774" extrusionOk="0">
                      <a:moveTo>
                        <a:pt x="1" y="0"/>
                      </a:moveTo>
                      <a:lnTo>
                        <a:pt x="1" y="14921"/>
                      </a:lnTo>
                      <a:lnTo>
                        <a:pt x="7548" y="17774"/>
                      </a:lnTo>
                      <a:lnTo>
                        <a:pt x="7548" y="2853"/>
                      </a:lnTo>
                      <a:lnTo>
                        <a:pt x="1"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3" name="Google Shape;308;p20">
                  <a:extLst>
                    <a:ext uri="{FF2B5EF4-FFF2-40B4-BE49-F238E27FC236}">
                      <a16:creationId xmlns="" xmlns:a16="http://schemas.microsoft.com/office/drawing/2014/main" id="{7E798F9E-5A54-4880-903A-ED1081F4F580}"/>
                    </a:ext>
                  </a:extLst>
                </p:cNvPr>
                <p:cNvSpPr/>
                <p:nvPr/>
              </p:nvSpPr>
              <p:spPr>
                <a:xfrm>
                  <a:off x="2999530" y="3956569"/>
                  <a:ext cx="517300" cy="1221493"/>
                </a:xfrm>
                <a:custGeom>
                  <a:avLst/>
                  <a:gdLst/>
                  <a:ahLst/>
                  <a:cxnLst/>
                  <a:rect l="l" t="t" r="r" b="b"/>
                  <a:pathLst>
                    <a:path w="7527" h="17774" extrusionOk="0">
                      <a:moveTo>
                        <a:pt x="7526" y="0"/>
                      </a:moveTo>
                      <a:lnTo>
                        <a:pt x="0" y="2853"/>
                      </a:lnTo>
                      <a:lnTo>
                        <a:pt x="0" y="17774"/>
                      </a:lnTo>
                      <a:lnTo>
                        <a:pt x="7526" y="14921"/>
                      </a:lnTo>
                      <a:lnTo>
                        <a:pt x="7526"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5" name="Google Shape;309;p20">
                  <a:extLst>
                    <a:ext uri="{FF2B5EF4-FFF2-40B4-BE49-F238E27FC236}">
                      <a16:creationId xmlns="" xmlns:a16="http://schemas.microsoft.com/office/drawing/2014/main" id="{40719772-353D-43D8-99BC-CE8BB006A1DD}"/>
                    </a:ext>
                  </a:extLst>
                </p:cNvPr>
                <p:cNvSpPr/>
                <p:nvPr/>
              </p:nvSpPr>
              <p:spPr>
                <a:xfrm>
                  <a:off x="2759952" y="3354276"/>
                  <a:ext cx="477233" cy="625316"/>
                </a:xfrm>
                <a:custGeom>
                  <a:avLst/>
                  <a:gdLst/>
                  <a:ahLst/>
                  <a:cxnLst/>
                  <a:rect l="l" t="t" r="r" b="b"/>
                  <a:pathLst>
                    <a:path w="6944" h="9099" extrusionOk="0">
                      <a:moveTo>
                        <a:pt x="3486" y="1"/>
                      </a:moveTo>
                      <a:cubicBezTo>
                        <a:pt x="1550" y="1"/>
                        <a:pt x="0" y="1551"/>
                        <a:pt x="0" y="3487"/>
                      </a:cubicBezTo>
                      <a:cubicBezTo>
                        <a:pt x="0" y="6428"/>
                        <a:pt x="3486" y="9099"/>
                        <a:pt x="3486" y="9099"/>
                      </a:cubicBezTo>
                      <a:cubicBezTo>
                        <a:pt x="3486" y="9099"/>
                        <a:pt x="6944" y="6646"/>
                        <a:pt x="6944" y="3487"/>
                      </a:cubicBezTo>
                      <a:cubicBezTo>
                        <a:pt x="6944" y="1551"/>
                        <a:pt x="5401" y="1"/>
                        <a:pt x="3486"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6" name="Google Shape;310;p20">
                  <a:extLst>
                    <a:ext uri="{FF2B5EF4-FFF2-40B4-BE49-F238E27FC236}">
                      <a16:creationId xmlns="" xmlns:a16="http://schemas.microsoft.com/office/drawing/2014/main" id="{7D9FC050-7061-43D9-BE26-E9AA41B22A4E}"/>
                    </a:ext>
                  </a:extLst>
                </p:cNvPr>
                <p:cNvSpPr/>
                <p:nvPr/>
              </p:nvSpPr>
              <p:spPr>
                <a:xfrm>
                  <a:off x="2795414" y="3389806"/>
                  <a:ext cx="406789" cy="406225"/>
                </a:xfrm>
                <a:custGeom>
                  <a:avLst/>
                  <a:gdLst/>
                  <a:ahLst/>
                  <a:cxnLst/>
                  <a:rect l="l" t="t" r="r" b="b"/>
                  <a:pathLst>
                    <a:path w="5919" h="5911" extrusionOk="0">
                      <a:moveTo>
                        <a:pt x="2970" y="1"/>
                      </a:moveTo>
                      <a:cubicBezTo>
                        <a:pt x="1333" y="1"/>
                        <a:pt x="1" y="1333"/>
                        <a:pt x="1" y="2970"/>
                      </a:cubicBezTo>
                      <a:cubicBezTo>
                        <a:pt x="1" y="4608"/>
                        <a:pt x="1333" y="5911"/>
                        <a:pt x="2970" y="5911"/>
                      </a:cubicBezTo>
                      <a:cubicBezTo>
                        <a:pt x="4579" y="5911"/>
                        <a:pt x="5918" y="4608"/>
                        <a:pt x="5918" y="2970"/>
                      </a:cubicBezTo>
                      <a:cubicBezTo>
                        <a:pt x="5918" y="1333"/>
                        <a:pt x="4579" y="1"/>
                        <a:pt x="2970"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grpSp>
            <p:nvGrpSpPr>
              <p:cNvPr id="108" name="Google Shape;1002;p32">
                <a:extLst>
                  <a:ext uri="{FF2B5EF4-FFF2-40B4-BE49-F238E27FC236}">
                    <a16:creationId xmlns="" xmlns:a16="http://schemas.microsoft.com/office/drawing/2014/main" id="{5CD1DFC0-A5D4-4730-ACEE-7CCAE06164AF}"/>
                  </a:ext>
                </a:extLst>
              </p:cNvPr>
              <p:cNvGrpSpPr/>
              <p:nvPr/>
            </p:nvGrpSpPr>
            <p:grpSpPr>
              <a:xfrm>
                <a:off x="2765923" y="2184942"/>
                <a:ext cx="186656" cy="218219"/>
                <a:chOff x="-48237000" y="2342650"/>
                <a:chExt cx="256800" cy="300225"/>
              </a:xfrm>
              <a:solidFill>
                <a:schemeClr val="bg1"/>
              </a:solidFill>
            </p:grpSpPr>
            <p:sp>
              <p:nvSpPr>
                <p:cNvPr id="109" name="Google Shape;1003;p32">
                  <a:extLst>
                    <a:ext uri="{FF2B5EF4-FFF2-40B4-BE49-F238E27FC236}">
                      <a16:creationId xmlns="" xmlns:a16="http://schemas.microsoft.com/office/drawing/2014/main" id="{2DA07AF4-56FE-4550-B183-8FB1BE1C1E1E}"/>
                    </a:ext>
                  </a:extLst>
                </p:cNvPr>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10" name="Google Shape;1004;p32">
                  <a:extLst>
                    <a:ext uri="{FF2B5EF4-FFF2-40B4-BE49-F238E27FC236}">
                      <a16:creationId xmlns="" xmlns:a16="http://schemas.microsoft.com/office/drawing/2014/main" id="{56BCA0E9-FD0D-44A2-AAFF-193CC64329C8}"/>
                    </a:ext>
                  </a:extLst>
                </p:cNvPr>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11" name="Google Shape;1005;p32">
                  <a:extLst>
                    <a:ext uri="{FF2B5EF4-FFF2-40B4-BE49-F238E27FC236}">
                      <a16:creationId xmlns="" xmlns:a16="http://schemas.microsoft.com/office/drawing/2014/main" id="{710C4274-991E-4394-9BF8-0DEA64F9EF93}"/>
                    </a:ext>
                  </a:extLst>
                </p:cNvPr>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sp>
            <p:nvSpPr>
              <p:cNvPr id="114" name="Google Shape;973;p32">
                <a:extLst>
                  <a:ext uri="{FF2B5EF4-FFF2-40B4-BE49-F238E27FC236}">
                    <a16:creationId xmlns="" xmlns:a16="http://schemas.microsoft.com/office/drawing/2014/main" id="{124280C1-70BD-4E51-B8EB-27325F68D94C}"/>
                  </a:ext>
                </a:extLst>
              </p:cNvPr>
              <p:cNvSpPr/>
              <p:nvPr/>
            </p:nvSpPr>
            <p:spPr>
              <a:xfrm>
                <a:off x="3671824" y="2798799"/>
                <a:ext cx="213918" cy="212805"/>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nvGrpSpPr>
              <p:cNvPr id="117" name="Google Shape;1014;p32">
                <a:extLst>
                  <a:ext uri="{FF2B5EF4-FFF2-40B4-BE49-F238E27FC236}">
                    <a16:creationId xmlns="" xmlns:a16="http://schemas.microsoft.com/office/drawing/2014/main" id="{62CF656F-9214-4C14-BAF5-27D0E66571D4}"/>
                  </a:ext>
                </a:extLst>
              </p:cNvPr>
              <p:cNvGrpSpPr/>
              <p:nvPr/>
            </p:nvGrpSpPr>
            <p:grpSpPr>
              <a:xfrm>
                <a:off x="1928265" y="3536562"/>
                <a:ext cx="210156" cy="210714"/>
                <a:chOff x="-1700225" y="2768875"/>
                <a:chExt cx="291450" cy="292225"/>
              </a:xfrm>
              <a:solidFill>
                <a:schemeClr val="bg1"/>
              </a:solidFill>
            </p:grpSpPr>
            <p:sp>
              <p:nvSpPr>
                <p:cNvPr id="118" name="Google Shape;1015;p32">
                  <a:extLst>
                    <a:ext uri="{FF2B5EF4-FFF2-40B4-BE49-F238E27FC236}">
                      <a16:creationId xmlns="" xmlns:a16="http://schemas.microsoft.com/office/drawing/2014/main" id="{A8B933BA-0C2F-4FD1-A55E-68C195A85327}"/>
                    </a:ext>
                  </a:extLst>
                </p:cNvPr>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19" name="Google Shape;1016;p32">
                  <a:extLst>
                    <a:ext uri="{FF2B5EF4-FFF2-40B4-BE49-F238E27FC236}">
                      <a16:creationId xmlns="" xmlns:a16="http://schemas.microsoft.com/office/drawing/2014/main" id="{606EEC15-C354-4599-97A7-6780BE99E687}"/>
                    </a:ext>
                  </a:extLst>
                </p:cNvPr>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0" name="Google Shape;1017;p32">
                  <a:extLst>
                    <a:ext uri="{FF2B5EF4-FFF2-40B4-BE49-F238E27FC236}">
                      <a16:creationId xmlns="" xmlns:a16="http://schemas.microsoft.com/office/drawing/2014/main" id="{B09649A7-A81C-49AA-BEE8-3222E25E0E84}"/>
                    </a:ext>
                  </a:extLst>
                </p:cNvPr>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1" name="Google Shape;1018;p32">
                  <a:extLst>
                    <a:ext uri="{FF2B5EF4-FFF2-40B4-BE49-F238E27FC236}">
                      <a16:creationId xmlns="" xmlns:a16="http://schemas.microsoft.com/office/drawing/2014/main" id="{EC2D0357-97BB-4303-8FB6-801773A8D22D}"/>
                    </a:ext>
                  </a:extLst>
                </p:cNvPr>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2" name="Google Shape;1019;p32">
                  <a:extLst>
                    <a:ext uri="{FF2B5EF4-FFF2-40B4-BE49-F238E27FC236}">
                      <a16:creationId xmlns="" xmlns:a16="http://schemas.microsoft.com/office/drawing/2014/main" id="{B6D91EA1-007F-46C5-A81D-93B69D491E0B}"/>
                    </a:ext>
                  </a:extLst>
                </p:cNvPr>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3" name="Google Shape;1020;p32">
                  <a:extLst>
                    <a:ext uri="{FF2B5EF4-FFF2-40B4-BE49-F238E27FC236}">
                      <a16:creationId xmlns="" xmlns:a16="http://schemas.microsoft.com/office/drawing/2014/main" id="{8E82DF75-43D0-48A8-98CC-87953FC91BA1}"/>
                    </a:ext>
                  </a:extLst>
                </p:cNvPr>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grpSp>
            <p:nvGrpSpPr>
              <p:cNvPr id="126" name="Google Shape;982;p32">
                <a:extLst>
                  <a:ext uri="{FF2B5EF4-FFF2-40B4-BE49-F238E27FC236}">
                    <a16:creationId xmlns="" xmlns:a16="http://schemas.microsoft.com/office/drawing/2014/main" id="{08E74D2E-81E9-4759-BF74-BB1E17F51064}"/>
                  </a:ext>
                </a:extLst>
              </p:cNvPr>
              <p:cNvGrpSpPr/>
              <p:nvPr/>
            </p:nvGrpSpPr>
            <p:grpSpPr>
              <a:xfrm>
                <a:off x="2787561" y="3416113"/>
                <a:ext cx="217055" cy="215301"/>
                <a:chOff x="-31166825" y="1939525"/>
                <a:chExt cx="293800" cy="291425"/>
              </a:xfrm>
              <a:solidFill>
                <a:schemeClr val="bg1"/>
              </a:solidFill>
            </p:grpSpPr>
            <p:sp>
              <p:nvSpPr>
                <p:cNvPr id="127" name="Google Shape;983;p32">
                  <a:extLst>
                    <a:ext uri="{FF2B5EF4-FFF2-40B4-BE49-F238E27FC236}">
                      <a16:creationId xmlns="" xmlns:a16="http://schemas.microsoft.com/office/drawing/2014/main" id="{1E4722CE-3BC4-4886-83EC-03F17D5EDCAE}"/>
                    </a:ext>
                  </a:extLst>
                </p:cNvPr>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8" name="Google Shape;984;p32">
                  <a:extLst>
                    <a:ext uri="{FF2B5EF4-FFF2-40B4-BE49-F238E27FC236}">
                      <a16:creationId xmlns="" xmlns:a16="http://schemas.microsoft.com/office/drawing/2014/main" id="{C8D31554-1EAE-4D69-8D9F-79E14DFC3CEF}"/>
                    </a:ext>
                  </a:extLst>
                </p:cNvPr>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9" name="Google Shape;985;p32">
                  <a:extLst>
                    <a:ext uri="{FF2B5EF4-FFF2-40B4-BE49-F238E27FC236}">
                      <a16:creationId xmlns="" xmlns:a16="http://schemas.microsoft.com/office/drawing/2014/main" id="{00BB1D00-99FF-42A7-A532-85456DAA3018}"/>
                    </a:ext>
                  </a:extLst>
                </p:cNvPr>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0" name="Google Shape;986;p32">
                  <a:extLst>
                    <a:ext uri="{FF2B5EF4-FFF2-40B4-BE49-F238E27FC236}">
                      <a16:creationId xmlns="" xmlns:a16="http://schemas.microsoft.com/office/drawing/2014/main" id="{A4E76488-5596-4550-AE2D-6B7EDD9F3BEC}"/>
                    </a:ext>
                  </a:extLst>
                </p:cNvPr>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1" name="Google Shape;987;p32">
                  <a:extLst>
                    <a:ext uri="{FF2B5EF4-FFF2-40B4-BE49-F238E27FC236}">
                      <a16:creationId xmlns="" xmlns:a16="http://schemas.microsoft.com/office/drawing/2014/main" id="{2B5B8D35-A51F-424A-A7C2-C7B068EE2F87}"/>
                    </a:ext>
                  </a:extLst>
                </p:cNvPr>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2" name="Google Shape;988;p32">
                  <a:extLst>
                    <a:ext uri="{FF2B5EF4-FFF2-40B4-BE49-F238E27FC236}">
                      <a16:creationId xmlns="" xmlns:a16="http://schemas.microsoft.com/office/drawing/2014/main" id="{F93CEEA6-062D-456E-A4B4-5C3C11F3137E}"/>
                    </a:ext>
                  </a:extLst>
                </p:cNvPr>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3" name="Google Shape;989;p32">
                  <a:extLst>
                    <a:ext uri="{FF2B5EF4-FFF2-40B4-BE49-F238E27FC236}">
                      <a16:creationId xmlns="" xmlns:a16="http://schemas.microsoft.com/office/drawing/2014/main" id="{9F20998A-E9B5-4DBC-BB3E-C1501E42D86A}"/>
                    </a:ext>
                  </a:extLst>
                </p:cNvPr>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4" name="Google Shape;990;p32">
                  <a:extLst>
                    <a:ext uri="{FF2B5EF4-FFF2-40B4-BE49-F238E27FC236}">
                      <a16:creationId xmlns="" xmlns:a16="http://schemas.microsoft.com/office/drawing/2014/main" id="{0F4B7F6B-40A4-4E14-81CF-897F05DC6B6C}"/>
                    </a:ext>
                  </a:extLst>
                </p:cNvPr>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5" name="Google Shape;991;p32">
                  <a:extLst>
                    <a:ext uri="{FF2B5EF4-FFF2-40B4-BE49-F238E27FC236}">
                      <a16:creationId xmlns="" xmlns:a16="http://schemas.microsoft.com/office/drawing/2014/main" id="{E6939A2E-9041-49B7-9B20-D09175EF7630}"/>
                    </a:ext>
                  </a:extLst>
                </p:cNvPr>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6" name="Google Shape;992;p32">
                  <a:extLst>
                    <a:ext uri="{FF2B5EF4-FFF2-40B4-BE49-F238E27FC236}">
                      <a16:creationId xmlns="" xmlns:a16="http://schemas.microsoft.com/office/drawing/2014/main" id="{8821CA40-1F81-4142-BF57-5478EE2A5507}"/>
                    </a:ext>
                  </a:extLst>
                </p:cNvPr>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7" name="Google Shape;993;p32">
                  <a:extLst>
                    <a:ext uri="{FF2B5EF4-FFF2-40B4-BE49-F238E27FC236}">
                      <a16:creationId xmlns="" xmlns:a16="http://schemas.microsoft.com/office/drawing/2014/main" id="{8B7E3F40-C71C-4E1F-93E7-93E584ACE30A}"/>
                    </a:ext>
                  </a:extLst>
                </p:cNvPr>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grpSp>
        <p:pic>
          <p:nvPicPr>
            <p:cNvPr id="144" name="图片 143">
              <a:extLst>
                <a:ext uri="{FF2B5EF4-FFF2-40B4-BE49-F238E27FC236}">
                  <a16:creationId xmlns="" xmlns:a16="http://schemas.microsoft.com/office/drawing/2014/main" id="{23FC21C8-1F4C-4F93-90D3-96BEFD434D5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322945" y="4618774"/>
              <a:ext cx="908606" cy="1233438"/>
            </a:xfrm>
            <a:prstGeom prst="rect">
              <a:avLst/>
            </a:prstGeom>
          </p:spPr>
        </p:pic>
      </p:grpSp>
      <p:cxnSp>
        <p:nvCxnSpPr>
          <p:cNvPr id="145" name="直接连接符 144">
            <a:extLst>
              <a:ext uri="{FF2B5EF4-FFF2-40B4-BE49-F238E27FC236}">
                <a16:creationId xmlns="" xmlns:a16="http://schemas.microsoft.com/office/drawing/2014/main" id="{7FB4C950-7126-41C3-9628-5ECF89291466}"/>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4905080" y="5773620"/>
            <a:ext cx="6096000" cy="923330"/>
          </a:xfrm>
          <a:prstGeom prst="rect">
            <a:avLst/>
          </a:prstGeom>
        </p:spPr>
        <p:txBody>
          <a:bodyPr>
            <a:spAutoFit/>
          </a:bodyPr>
          <a:lstStyle/>
          <a:p>
            <a:r>
              <a:rPr lang="zh-TW" altLang="en-US" dirty="0"/>
              <a:t>以下是我的介紹影片連結</a:t>
            </a:r>
            <a:endParaRPr lang="en-US" altLang="zh-TW" dirty="0" smtClean="0"/>
          </a:p>
          <a:p>
            <a:r>
              <a:rPr lang="en-US" altLang="zh-TW" dirty="0" smtClean="0"/>
              <a:t>https</a:t>
            </a:r>
            <a:r>
              <a:rPr lang="en-US" altLang="zh-TW" dirty="0"/>
              <a:t>://youtu.be/_KpLDnzYWzs</a:t>
            </a:r>
          </a:p>
          <a:p>
            <a:r>
              <a:rPr lang="en-US" altLang="zh-TW" dirty="0"/>
              <a:t>https://youtu.be/axfXjXti8iY</a:t>
            </a:r>
            <a:endParaRPr lang="zh-TW" altLang="en-US" dirty="0"/>
          </a:p>
        </p:txBody>
      </p:sp>
    </p:spTree>
    <p:extLst>
      <p:ext uri="{BB962C8B-B14F-4D97-AF65-F5344CB8AC3E}">
        <p14:creationId xmlns:p14="http://schemas.microsoft.com/office/powerpoint/2010/main" val="2553345437"/>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0"/>
                                        </p:tgtEl>
                                        <p:attrNameLst>
                                          <p:attrName>style.visibility</p:attrName>
                                        </p:attrNameLst>
                                      </p:cBhvr>
                                      <p:to>
                                        <p:strVal val="visible"/>
                                      </p:to>
                                    </p:set>
                                    <p:anim calcmode="lin" valueType="num">
                                      <p:cBhvr additive="base">
                                        <p:cTn id="7" dur="500" fill="hold"/>
                                        <p:tgtEl>
                                          <p:spTgt spid="140"/>
                                        </p:tgtEl>
                                        <p:attrNameLst>
                                          <p:attrName>ppt_x</p:attrName>
                                        </p:attrNameLst>
                                      </p:cBhvr>
                                      <p:tavLst>
                                        <p:tav tm="0">
                                          <p:val>
                                            <p:strVal val="1+#ppt_w/2"/>
                                          </p:val>
                                        </p:tav>
                                        <p:tav tm="100000">
                                          <p:val>
                                            <p:strVal val="#ppt_x"/>
                                          </p:val>
                                        </p:tav>
                                      </p:tavLst>
                                    </p:anim>
                                    <p:anim calcmode="lin" valueType="num">
                                      <p:cBhvr additive="base">
                                        <p:cTn id="8" dur="500" fill="hold"/>
                                        <p:tgtEl>
                                          <p:spTgt spid="14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9"/>
                                        </p:tgtEl>
                                        <p:attrNameLst>
                                          <p:attrName>style.visibility</p:attrName>
                                        </p:attrNameLst>
                                      </p:cBhvr>
                                      <p:to>
                                        <p:strVal val="visible"/>
                                      </p:to>
                                    </p:set>
                                    <p:anim calcmode="lin" valueType="num">
                                      <p:cBhvr additive="base">
                                        <p:cTn id="11" dur="500" fill="hold"/>
                                        <p:tgtEl>
                                          <p:spTgt spid="139"/>
                                        </p:tgtEl>
                                        <p:attrNameLst>
                                          <p:attrName>ppt_x</p:attrName>
                                        </p:attrNameLst>
                                      </p:cBhvr>
                                      <p:tavLst>
                                        <p:tav tm="0">
                                          <p:val>
                                            <p:strVal val="1+#ppt_w/2"/>
                                          </p:val>
                                        </p:tav>
                                        <p:tav tm="100000">
                                          <p:val>
                                            <p:strVal val="#ppt_x"/>
                                          </p:val>
                                        </p:tav>
                                      </p:tavLst>
                                    </p:anim>
                                    <p:anim calcmode="lin" valueType="num">
                                      <p:cBhvr additive="base">
                                        <p:cTn id="12" dur="500" fill="hold"/>
                                        <p:tgtEl>
                                          <p:spTgt spid="139"/>
                                        </p:tgtEl>
                                        <p:attrNameLst>
                                          <p:attrName>ppt_y</p:attrName>
                                        </p:attrNameLst>
                                      </p:cBhvr>
                                      <p:tavLst>
                                        <p:tav tm="0">
                                          <p:val>
                                            <p:strVal val="#ppt_y"/>
                                          </p:val>
                                        </p:tav>
                                        <p:tav tm="100000">
                                          <p:val>
                                            <p:strVal val="#ppt_y"/>
                                          </p:val>
                                        </p:tav>
                                      </p:tavLst>
                                    </p:anim>
                                  </p:childTnLst>
                                </p:cTn>
                              </p:par>
                              <p:par>
                                <p:cTn id="13" presetID="22" presetClass="entr" presetSubtype="2" fill="hold" nodeType="withEffect">
                                  <p:stCondLst>
                                    <p:cond delay="0"/>
                                  </p:stCondLst>
                                  <p:childTnLst>
                                    <p:set>
                                      <p:cBhvr>
                                        <p:cTn id="14" dur="1" fill="hold">
                                          <p:stCondLst>
                                            <p:cond delay="0"/>
                                          </p:stCondLst>
                                        </p:cTn>
                                        <p:tgtEl>
                                          <p:spTgt spid="145"/>
                                        </p:tgtEl>
                                        <p:attrNameLst>
                                          <p:attrName>style.visibility</p:attrName>
                                        </p:attrNameLst>
                                      </p:cBhvr>
                                      <p:to>
                                        <p:strVal val="visible"/>
                                      </p:to>
                                    </p:set>
                                    <p:animEffect transition="in" filter="wipe(right)">
                                      <p:cBhvr>
                                        <p:cTn id="15" dur="500"/>
                                        <p:tgtEl>
                                          <p:spTgt spid="145"/>
                                        </p:tgtEl>
                                      </p:cBhvr>
                                    </p:animEffect>
                                  </p:childTnLst>
                                </p:cTn>
                              </p:par>
                              <p:par>
                                <p:cTn id="16" presetID="2" presetClass="entr" presetSubtype="8"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0-#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9" grpId="0"/>
      <p:bldP spid="14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矩形 64">
            <a:extLst>
              <a:ext uri="{FF2B5EF4-FFF2-40B4-BE49-F238E27FC236}">
                <a16:creationId xmlns="" xmlns:a16="http://schemas.microsoft.com/office/drawing/2014/main" id="{F4144615-A72D-4C9B-A20E-E9153A808DD5}"/>
              </a:ext>
            </a:extLst>
          </p:cNvPr>
          <p:cNvSpPr/>
          <p:nvPr/>
        </p:nvSpPr>
        <p:spPr>
          <a:xfrm>
            <a:off x="0" y="0"/>
            <a:ext cx="6181602" cy="6857999"/>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4" name="文本框 53">
            <a:extLst>
              <a:ext uri="{FF2B5EF4-FFF2-40B4-BE49-F238E27FC236}">
                <a16:creationId xmlns=""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sp>
        <p:nvSpPr>
          <p:cNvPr id="58" name="文本框 57">
            <a:extLst>
              <a:ext uri="{FF2B5EF4-FFF2-40B4-BE49-F238E27FC236}">
                <a16:creationId xmlns="" xmlns:a16="http://schemas.microsoft.com/office/drawing/2014/main" id="{7C203411-A592-4A13-9CDE-BA1EE0AA9A78}"/>
              </a:ext>
            </a:extLst>
          </p:cNvPr>
          <p:cNvSpPr txBox="1"/>
          <p:nvPr/>
        </p:nvSpPr>
        <p:spPr>
          <a:xfrm>
            <a:off x="9391306" y="6282268"/>
            <a:ext cx="1045543" cy="307777"/>
          </a:xfrm>
          <a:prstGeom prst="rect">
            <a:avLst/>
          </a:prstGeom>
          <a:noFill/>
        </p:spPr>
        <p:txBody>
          <a:bodyPr wrap="none" rtlCol="0">
            <a:spAutoFit/>
          </a:bodyPr>
          <a:lstStyle/>
          <a:p>
            <a:r>
              <a:rPr lang="en-US" altLang="zh-CN" sz="1400" spc="100" dirty="0">
                <a:solidFill>
                  <a:schemeClr val="bg1"/>
                </a:solidFill>
                <a:cs typeface="+mn-ea"/>
                <a:sym typeface="+mn-lt"/>
              </a:rPr>
              <a:t>Portfolio</a:t>
            </a:r>
          </a:p>
        </p:txBody>
      </p:sp>
      <p:sp>
        <p:nvSpPr>
          <p:cNvPr id="61" name="文本框 60">
            <a:extLst>
              <a:ext uri="{FF2B5EF4-FFF2-40B4-BE49-F238E27FC236}">
                <a16:creationId xmlns=""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pic>
        <p:nvPicPr>
          <p:cNvPr id="6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1" y="2427248"/>
            <a:ext cx="3704528" cy="4331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0" y="795076"/>
            <a:ext cx="6096000" cy="1354217"/>
          </a:xfrm>
          <a:prstGeom prst="rect">
            <a:avLst/>
          </a:prstGeom>
        </p:spPr>
        <p:txBody>
          <a:bodyPr>
            <a:spAutoFit/>
          </a:bodyPr>
          <a:lstStyle/>
          <a:p>
            <a:pPr lvl="0" algn="ctr"/>
            <a:r>
              <a:rPr lang="en-US" altLang="zh-TW" sz="4100" b="1" dirty="0">
                <a:solidFill>
                  <a:srgbClr val="464646"/>
                </a:solidFill>
                <a:latin typeface="Lucida Sans Unicode"/>
                <a:ea typeface="微軟正黑體"/>
              </a:rPr>
              <a:t>Calories Burnt Prediction</a:t>
            </a:r>
            <a:endParaRPr lang="zh-CN" altLang="en-US" dirty="0">
              <a:solidFill>
                <a:prstClr val="white"/>
              </a:solidFill>
              <a:cs typeface="+mn-ea"/>
              <a:sym typeface="+mn-lt"/>
            </a:endParaRPr>
          </a:p>
        </p:txBody>
      </p:sp>
      <p:pic>
        <p:nvPicPr>
          <p:cNvPr id="6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9629" y="2213301"/>
            <a:ext cx="2965199" cy="2219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6764017" y="795076"/>
            <a:ext cx="4563871" cy="1569660"/>
          </a:xfrm>
          <a:prstGeom prst="rect">
            <a:avLst/>
          </a:prstGeom>
        </p:spPr>
        <p:txBody>
          <a:bodyPr wrap="square">
            <a:spAutoFit/>
          </a:bodyPr>
          <a:lstStyle/>
          <a:p>
            <a:r>
              <a:rPr lang="zh-TW" altLang="zh-TW" sz="2400" dirty="0"/>
              <a:t>使用 Python 開發機器學習模型，該模型可以根據一些生物指標預測一個人在運動期間燃燒的卡路里數。</a:t>
            </a:r>
            <a:endParaRPr lang="zh-TW" altLang="en-US" sz="2400" dirty="0"/>
          </a:p>
        </p:txBody>
      </p:sp>
    </p:spTree>
    <p:extLst>
      <p:ext uri="{BB962C8B-B14F-4D97-AF65-F5344CB8AC3E}">
        <p14:creationId xmlns:p14="http://schemas.microsoft.com/office/powerpoint/2010/main" val="351892143"/>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500" fill="hold"/>
                                        <p:tgtEl>
                                          <p:spTgt spid="58"/>
                                        </p:tgtEl>
                                        <p:attrNameLst>
                                          <p:attrName>ppt_x</p:attrName>
                                        </p:attrNameLst>
                                      </p:cBhvr>
                                      <p:tavLst>
                                        <p:tav tm="0">
                                          <p:val>
                                            <p:strVal val="1+#ppt_w/2"/>
                                          </p:val>
                                        </p:tav>
                                        <p:tav tm="100000">
                                          <p:val>
                                            <p:strVal val="#ppt_x"/>
                                          </p:val>
                                        </p:tav>
                                      </p:tavLst>
                                    </p:anim>
                                    <p:anim calcmode="lin" valueType="num">
                                      <p:cBhvr additive="base">
                                        <p:cTn id="12" dur="500" fill="hold"/>
                                        <p:tgtEl>
                                          <p:spTgt spid="5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anim calcmode="lin" valueType="num">
                                      <p:cBhvr additive="base">
                                        <p:cTn id="15" dur="500" fill="hold"/>
                                        <p:tgtEl>
                                          <p:spTgt spid="61"/>
                                        </p:tgtEl>
                                        <p:attrNameLst>
                                          <p:attrName>ppt_x</p:attrName>
                                        </p:attrNameLst>
                                      </p:cBhvr>
                                      <p:tavLst>
                                        <p:tav tm="0">
                                          <p:val>
                                            <p:strVal val="1+#ppt_w/2"/>
                                          </p:val>
                                        </p:tav>
                                        <p:tav tm="100000">
                                          <p:val>
                                            <p:strVal val="#ppt_x"/>
                                          </p:val>
                                        </p:tav>
                                      </p:tavLst>
                                    </p:anim>
                                    <p:anim calcmode="lin" valueType="num">
                                      <p:cBhvr additive="base">
                                        <p:cTn id="16" dur="500" fill="hold"/>
                                        <p:tgtEl>
                                          <p:spTgt spid="61"/>
                                        </p:tgtEl>
                                        <p:attrNameLst>
                                          <p:attrName>ppt_y</p:attrName>
                                        </p:attrNameLst>
                                      </p:cBhvr>
                                      <p:tavLst>
                                        <p:tav tm="0">
                                          <p:val>
                                            <p:strVal val="#ppt_y"/>
                                          </p:val>
                                        </p:tav>
                                        <p:tav tm="100000">
                                          <p:val>
                                            <p:strVal val="#ppt_y"/>
                                          </p:val>
                                        </p:tav>
                                      </p:tavLst>
                                    </p:anim>
                                  </p:childTnLst>
                                </p:cTn>
                              </p:par>
                              <p:par>
                                <p:cTn id="17" presetID="2" presetClass="entr" presetSubtype="4" fill="hold" grpId="0" nodeType="withEffect">
                                  <p:stCondLst>
                                    <p:cond delay="750"/>
                                  </p:stCondLst>
                                  <p:childTnLst>
                                    <p:set>
                                      <p:cBhvr>
                                        <p:cTn id="18" dur="1" fill="hold">
                                          <p:stCondLst>
                                            <p:cond delay="0"/>
                                          </p:stCondLst>
                                        </p:cTn>
                                        <p:tgtEl>
                                          <p:spTgt spid="65"/>
                                        </p:tgtEl>
                                        <p:attrNameLst>
                                          <p:attrName>style.visibility</p:attrName>
                                        </p:attrNameLst>
                                      </p:cBhvr>
                                      <p:to>
                                        <p:strVal val="visible"/>
                                      </p:to>
                                    </p:set>
                                    <p:anim calcmode="lin" valueType="num">
                                      <p:cBhvr additive="base">
                                        <p:cTn id="19" dur="750" fill="hold"/>
                                        <p:tgtEl>
                                          <p:spTgt spid="65"/>
                                        </p:tgtEl>
                                        <p:attrNameLst>
                                          <p:attrName>ppt_x</p:attrName>
                                        </p:attrNameLst>
                                      </p:cBhvr>
                                      <p:tavLst>
                                        <p:tav tm="0">
                                          <p:val>
                                            <p:strVal val="#ppt_x"/>
                                          </p:val>
                                        </p:tav>
                                        <p:tav tm="100000">
                                          <p:val>
                                            <p:strVal val="#ppt_x"/>
                                          </p:val>
                                        </p:tav>
                                      </p:tavLst>
                                    </p:anim>
                                    <p:anim calcmode="lin" valueType="num">
                                      <p:cBhvr additive="base">
                                        <p:cTn id="20" dur="75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54" grpId="0"/>
      <p:bldP spid="58" grpId="0"/>
      <p:bldP spid="6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平行四边形 8">
            <a:extLst>
              <a:ext uri="{FF2B5EF4-FFF2-40B4-BE49-F238E27FC236}">
                <a16:creationId xmlns="" xmlns:a16="http://schemas.microsoft.com/office/drawing/2014/main" id="{65C02017-4664-4633-83B9-088F94F04D2B}"/>
              </a:ext>
            </a:extLst>
          </p:cNvPr>
          <p:cNvSpPr/>
          <p:nvPr/>
        </p:nvSpPr>
        <p:spPr>
          <a:xfrm>
            <a:off x="-2923701" y="-92614"/>
            <a:ext cx="6302483" cy="7004115"/>
          </a:xfrm>
          <a:prstGeom prst="parallelogram">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9" name="文本框 138">
            <a:extLst>
              <a:ext uri="{FF2B5EF4-FFF2-40B4-BE49-F238E27FC236}">
                <a16:creationId xmlns="" xmlns:a16="http://schemas.microsoft.com/office/drawing/2014/main" id="{D13F7B7D-1CB8-4A4B-BC96-40DB788A81BC}"/>
              </a:ext>
            </a:extLst>
          </p:cNvPr>
          <p:cNvSpPr txBox="1"/>
          <p:nvPr/>
        </p:nvSpPr>
        <p:spPr>
          <a:xfrm>
            <a:off x="3378782" y="2777411"/>
            <a:ext cx="8036685" cy="2500685"/>
          </a:xfrm>
          <a:prstGeom prst="rect">
            <a:avLst/>
          </a:prstGeom>
          <a:noFill/>
        </p:spPr>
        <p:txBody>
          <a:bodyPr wrap="square" rtlCol="0">
            <a:spAutoFit/>
          </a:bodyPr>
          <a:lstStyle/>
          <a:p>
            <a:r>
              <a:rPr lang="zh-TW" altLang="en-US" sz="2400" dirty="0"/>
              <a:t>我選擇這份資料是因為自己也有在運動，對於熱量控制以及計算運動燃燒</a:t>
            </a:r>
            <a:r>
              <a:rPr lang="zh-TW" altLang="en-US" sz="2400" dirty="0" smtClean="0"/>
              <a:t>卡路里都有研究，</a:t>
            </a:r>
            <a:r>
              <a:rPr lang="zh-TW" altLang="en-US" sz="2400" dirty="0"/>
              <a:t>就把這份資料拿來當作這次的機器學習目標。</a:t>
            </a:r>
            <a:endParaRPr lang="en-US" altLang="zh-TW" sz="2400" dirty="0"/>
          </a:p>
          <a:p>
            <a:endParaRPr lang="en-US" altLang="zh-TW" sz="2400" dirty="0"/>
          </a:p>
          <a:p>
            <a:r>
              <a:rPr lang="zh-TW" altLang="en-US" sz="2400" dirty="0"/>
              <a:t>也希望透過這次的專題讓自己更了解年紀、身高、體重、運動時間、體溫以及心律對於卡路里燃燒有什麼關係。</a:t>
            </a:r>
          </a:p>
          <a:p>
            <a:pPr algn="just">
              <a:lnSpc>
                <a:spcPts val="1500"/>
              </a:lnSpc>
            </a:pPr>
            <a:endParaRPr lang="zh-CN" altLang="en-US" sz="1100" dirty="0">
              <a:solidFill>
                <a:schemeClr val="tx1">
                  <a:lumMod val="75000"/>
                  <a:lumOff val="25000"/>
                </a:schemeClr>
              </a:solidFill>
              <a:cs typeface="+mn-ea"/>
              <a:sym typeface="+mn-lt"/>
            </a:endParaRPr>
          </a:p>
        </p:txBody>
      </p:sp>
      <p:sp>
        <p:nvSpPr>
          <p:cNvPr id="140" name="文本框 139">
            <a:extLst>
              <a:ext uri="{FF2B5EF4-FFF2-40B4-BE49-F238E27FC236}">
                <a16:creationId xmlns="" xmlns:a16="http://schemas.microsoft.com/office/drawing/2014/main" id="{471D04BB-3B3B-46C9-819C-CD9DC354115B}"/>
              </a:ext>
            </a:extLst>
          </p:cNvPr>
          <p:cNvSpPr txBox="1"/>
          <p:nvPr/>
        </p:nvSpPr>
        <p:spPr>
          <a:xfrm>
            <a:off x="3378782" y="1480403"/>
            <a:ext cx="7618568" cy="923330"/>
          </a:xfrm>
          <a:prstGeom prst="rect">
            <a:avLst/>
          </a:prstGeom>
          <a:noFill/>
        </p:spPr>
        <p:txBody>
          <a:bodyPr wrap="square" rtlCol="0">
            <a:spAutoFit/>
          </a:bodyPr>
          <a:lstStyle/>
          <a:p>
            <a:pPr algn="just"/>
            <a:r>
              <a:rPr lang="zh-TW" altLang="en-US" sz="5400" dirty="0">
                <a:solidFill>
                  <a:schemeClr val="accent1">
                    <a:lumMod val="50000"/>
                  </a:schemeClr>
                </a:solidFill>
              </a:rPr>
              <a:t>為甚麼選這份資料</a:t>
            </a:r>
            <a:endParaRPr lang="zh-CN" altLang="en-US" sz="5400" dirty="0">
              <a:solidFill>
                <a:schemeClr val="accent1">
                  <a:lumMod val="50000"/>
                </a:schemeClr>
              </a:solidFill>
              <a:cs typeface="+mn-ea"/>
              <a:sym typeface="+mn-lt"/>
            </a:endParaRPr>
          </a:p>
        </p:txBody>
      </p:sp>
      <p:grpSp>
        <p:nvGrpSpPr>
          <p:cNvPr id="8" name="组合 7">
            <a:extLst>
              <a:ext uri="{FF2B5EF4-FFF2-40B4-BE49-F238E27FC236}">
                <a16:creationId xmlns="" xmlns:a16="http://schemas.microsoft.com/office/drawing/2014/main" id="{63EB0D46-B69B-4E8B-95CF-383A50B48C51}"/>
              </a:ext>
            </a:extLst>
          </p:cNvPr>
          <p:cNvGrpSpPr/>
          <p:nvPr/>
        </p:nvGrpSpPr>
        <p:grpSpPr>
          <a:xfrm>
            <a:off x="-1790136" y="1438555"/>
            <a:ext cx="3957438" cy="4126415"/>
            <a:chOff x="1322945" y="1892542"/>
            <a:chExt cx="3797521" cy="3959670"/>
          </a:xfrm>
        </p:grpSpPr>
        <p:grpSp>
          <p:nvGrpSpPr>
            <p:cNvPr id="6" name="组合 5">
              <a:extLst>
                <a:ext uri="{FF2B5EF4-FFF2-40B4-BE49-F238E27FC236}">
                  <a16:creationId xmlns="" xmlns:a16="http://schemas.microsoft.com/office/drawing/2014/main" id="{66F0F970-183F-473E-BDE1-47E507DC7AA0}"/>
                </a:ext>
              </a:extLst>
            </p:cNvPr>
            <p:cNvGrpSpPr/>
            <p:nvPr/>
          </p:nvGrpSpPr>
          <p:grpSpPr>
            <a:xfrm>
              <a:off x="1361311" y="1892542"/>
              <a:ext cx="3759155" cy="3851312"/>
              <a:chOff x="1247011" y="2059510"/>
              <a:chExt cx="3280974" cy="3361408"/>
            </a:xfrm>
          </p:grpSpPr>
          <p:grpSp>
            <p:nvGrpSpPr>
              <p:cNvPr id="5" name="组合 4">
                <a:extLst>
                  <a:ext uri="{FF2B5EF4-FFF2-40B4-BE49-F238E27FC236}">
                    <a16:creationId xmlns="" xmlns:a16="http://schemas.microsoft.com/office/drawing/2014/main" id="{D59FD711-DDDE-411B-A184-3FE86695CB06}"/>
                  </a:ext>
                </a:extLst>
              </p:cNvPr>
              <p:cNvGrpSpPr/>
              <p:nvPr/>
            </p:nvGrpSpPr>
            <p:grpSpPr>
              <a:xfrm>
                <a:off x="1247011" y="2059510"/>
                <a:ext cx="3280974" cy="3361408"/>
                <a:chOff x="1361311" y="2110310"/>
                <a:chExt cx="3280974" cy="3361408"/>
              </a:xfrm>
            </p:grpSpPr>
            <p:sp>
              <p:nvSpPr>
                <p:cNvPr id="18" name="Google Shape;283;p20">
                  <a:extLst>
                    <a:ext uri="{FF2B5EF4-FFF2-40B4-BE49-F238E27FC236}">
                      <a16:creationId xmlns="" xmlns:a16="http://schemas.microsoft.com/office/drawing/2014/main" id="{99E92A2C-182B-4FC3-B26A-3C4591218600}"/>
                    </a:ext>
                  </a:extLst>
                </p:cNvPr>
                <p:cNvSpPr/>
                <p:nvPr/>
              </p:nvSpPr>
              <p:spPr>
                <a:xfrm>
                  <a:off x="2443263" y="2748065"/>
                  <a:ext cx="518812" cy="2125895"/>
                </a:xfrm>
                <a:custGeom>
                  <a:avLst/>
                  <a:gdLst/>
                  <a:ahLst/>
                  <a:cxnLst/>
                  <a:rect l="l" t="t" r="r" b="b"/>
                  <a:pathLst>
                    <a:path w="7549" h="30934" extrusionOk="0">
                      <a:moveTo>
                        <a:pt x="1" y="1"/>
                      </a:moveTo>
                      <a:lnTo>
                        <a:pt x="1" y="28081"/>
                      </a:lnTo>
                      <a:lnTo>
                        <a:pt x="7549" y="30934"/>
                      </a:lnTo>
                      <a:lnTo>
                        <a:pt x="7549" y="2876"/>
                      </a:lnTo>
                      <a:lnTo>
                        <a:pt x="1"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9" name="Google Shape;284;p20">
                  <a:extLst>
                    <a:ext uri="{FF2B5EF4-FFF2-40B4-BE49-F238E27FC236}">
                      <a16:creationId xmlns="" xmlns:a16="http://schemas.microsoft.com/office/drawing/2014/main" id="{469B8D95-AD27-479C-B972-4E7CABE42466}"/>
                    </a:ext>
                  </a:extLst>
                </p:cNvPr>
                <p:cNvSpPr/>
                <p:nvPr/>
              </p:nvSpPr>
              <p:spPr>
                <a:xfrm>
                  <a:off x="2962006" y="2748065"/>
                  <a:ext cx="519293" cy="2125895"/>
                </a:xfrm>
                <a:custGeom>
                  <a:avLst/>
                  <a:gdLst/>
                  <a:ahLst/>
                  <a:cxnLst/>
                  <a:rect l="l" t="t" r="r" b="b"/>
                  <a:pathLst>
                    <a:path w="7556" h="30934" extrusionOk="0">
                      <a:moveTo>
                        <a:pt x="7556" y="1"/>
                      </a:moveTo>
                      <a:lnTo>
                        <a:pt x="1" y="2876"/>
                      </a:lnTo>
                      <a:lnTo>
                        <a:pt x="1" y="30934"/>
                      </a:lnTo>
                      <a:lnTo>
                        <a:pt x="7556" y="28081"/>
                      </a:lnTo>
                      <a:lnTo>
                        <a:pt x="7556"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nvGrpSpPr>
                <p:cNvPr id="4" name="组合 3">
                  <a:extLst>
                    <a:ext uri="{FF2B5EF4-FFF2-40B4-BE49-F238E27FC236}">
                      <a16:creationId xmlns="" xmlns:a16="http://schemas.microsoft.com/office/drawing/2014/main" id="{31820AC5-1A63-4208-8ABA-1A2AB9454888}"/>
                    </a:ext>
                  </a:extLst>
                </p:cNvPr>
                <p:cNvGrpSpPr/>
                <p:nvPr/>
              </p:nvGrpSpPr>
              <p:grpSpPr>
                <a:xfrm>
                  <a:off x="2485042" y="2923242"/>
                  <a:ext cx="385524" cy="703219"/>
                  <a:chOff x="2485042" y="2923242"/>
                  <a:chExt cx="385524" cy="703219"/>
                </a:xfrm>
              </p:grpSpPr>
              <p:sp>
                <p:nvSpPr>
                  <p:cNvPr id="3" name="矩形 2">
                    <a:extLst>
                      <a:ext uri="{FF2B5EF4-FFF2-40B4-BE49-F238E27FC236}">
                        <a16:creationId xmlns="" xmlns:a16="http://schemas.microsoft.com/office/drawing/2014/main" id="{F64B5E89-F71E-47F7-9CDF-B5692447E7E7}"/>
                      </a:ext>
                    </a:extLst>
                  </p:cNvPr>
                  <p:cNvSpPr/>
                  <p:nvPr/>
                </p:nvSpPr>
                <p:spPr>
                  <a:xfrm>
                    <a:off x="2495254" y="2923242"/>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8" name="矩形 2">
                    <a:extLst>
                      <a:ext uri="{FF2B5EF4-FFF2-40B4-BE49-F238E27FC236}">
                        <a16:creationId xmlns="" xmlns:a16="http://schemas.microsoft.com/office/drawing/2014/main" id="{747780F0-0233-4624-9D5E-97B7EA87C616}"/>
                      </a:ext>
                    </a:extLst>
                  </p:cNvPr>
                  <p:cNvSpPr/>
                  <p:nvPr/>
                </p:nvSpPr>
                <p:spPr>
                  <a:xfrm>
                    <a:off x="2491850" y="3096668"/>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2">
                    <a:extLst>
                      <a:ext uri="{FF2B5EF4-FFF2-40B4-BE49-F238E27FC236}">
                        <a16:creationId xmlns="" xmlns:a16="http://schemas.microsoft.com/office/drawing/2014/main" id="{2F0C539E-AB2B-4D21-9780-A84D315216EA}"/>
                      </a:ext>
                    </a:extLst>
                  </p:cNvPr>
                  <p:cNvSpPr/>
                  <p:nvPr/>
                </p:nvSpPr>
                <p:spPr>
                  <a:xfrm>
                    <a:off x="2488446" y="3270094"/>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0" name="矩形 2">
                    <a:extLst>
                      <a:ext uri="{FF2B5EF4-FFF2-40B4-BE49-F238E27FC236}">
                        <a16:creationId xmlns="" xmlns:a16="http://schemas.microsoft.com/office/drawing/2014/main" id="{382B58CB-6F38-4711-821C-09A8EACA141C}"/>
                      </a:ext>
                    </a:extLst>
                  </p:cNvPr>
                  <p:cNvSpPr/>
                  <p:nvPr/>
                </p:nvSpPr>
                <p:spPr>
                  <a:xfrm>
                    <a:off x="2485042" y="3443520"/>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01" name="组合 100">
                  <a:extLst>
                    <a:ext uri="{FF2B5EF4-FFF2-40B4-BE49-F238E27FC236}">
                      <a16:creationId xmlns="" xmlns:a16="http://schemas.microsoft.com/office/drawing/2014/main" id="{729DD528-CEF1-4672-B32F-42A5DBBBDE50}"/>
                    </a:ext>
                  </a:extLst>
                </p:cNvPr>
                <p:cNvGrpSpPr/>
                <p:nvPr/>
              </p:nvGrpSpPr>
              <p:grpSpPr>
                <a:xfrm flipH="1">
                  <a:off x="3044424" y="2931213"/>
                  <a:ext cx="385524" cy="703219"/>
                  <a:chOff x="2485042" y="2923242"/>
                  <a:chExt cx="385524" cy="703219"/>
                </a:xfrm>
              </p:grpSpPr>
              <p:sp>
                <p:nvSpPr>
                  <p:cNvPr id="102" name="矩形 2">
                    <a:extLst>
                      <a:ext uri="{FF2B5EF4-FFF2-40B4-BE49-F238E27FC236}">
                        <a16:creationId xmlns="" xmlns:a16="http://schemas.microsoft.com/office/drawing/2014/main" id="{D8C478A5-3B86-47DF-9A95-5DCDD549B2B8}"/>
                      </a:ext>
                    </a:extLst>
                  </p:cNvPr>
                  <p:cNvSpPr/>
                  <p:nvPr/>
                </p:nvSpPr>
                <p:spPr>
                  <a:xfrm>
                    <a:off x="2495254" y="2923242"/>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3" name="矩形 2">
                    <a:extLst>
                      <a:ext uri="{FF2B5EF4-FFF2-40B4-BE49-F238E27FC236}">
                        <a16:creationId xmlns="" xmlns:a16="http://schemas.microsoft.com/office/drawing/2014/main" id="{8CD4B2C3-88A8-4B93-A322-79C120D9388D}"/>
                      </a:ext>
                    </a:extLst>
                  </p:cNvPr>
                  <p:cNvSpPr/>
                  <p:nvPr/>
                </p:nvSpPr>
                <p:spPr>
                  <a:xfrm>
                    <a:off x="2491850" y="3096668"/>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4" name="矩形 2">
                    <a:extLst>
                      <a:ext uri="{FF2B5EF4-FFF2-40B4-BE49-F238E27FC236}">
                        <a16:creationId xmlns="" xmlns:a16="http://schemas.microsoft.com/office/drawing/2014/main" id="{5A988509-70B8-45EB-8702-E1D05777DDD6}"/>
                      </a:ext>
                    </a:extLst>
                  </p:cNvPr>
                  <p:cNvSpPr/>
                  <p:nvPr/>
                </p:nvSpPr>
                <p:spPr>
                  <a:xfrm>
                    <a:off x="2488446" y="3270094"/>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5" name="矩形 2">
                    <a:extLst>
                      <a:ext uri="{FF2B5EF4-FFF2-40B4-BE49-F238E27FC236}">
                        <a16:creationId xmlns="" xmlns:a16="http://schemas.microsoft.com/office/drawing/2014/main" id="{0ECFAB0D-EF28-466C-AE00-C8B641394DFC}"/>
                      </a:ext>
                    </a:extLst>
                  </p:cNvPr>
                  <p:cNvSpPr/>
                  <p:nvPr/>
                </p:nvSpPr>
                <p:spPr>
                  <a:xfrm>
                    <a:off x="2485042" y="3443520"/>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Google Shape;282;p20">
                  <a:extLst>
                    <a:ext uri="{FF2B5EF4-FFF2-40B4-BE49-F238E27FC236}">
                      <a16:creationId xmlns="" xmlns:a16="http://schemas.microsoft.com/office/drawing/2014/main" id="{AB8C69FA-14D0-4AD9-AFEE-59ED76664BCB}"/>
                    </a:ext>
                  </a:extLst>
                </p:cNvPr>
                <p:cNvSpPr/>
                <p:nvPr/>
              </p:nvSpPr>
              <p:spPr>
                <a:xfrm>
                  <a:off x="2443263" y="2551996"/>
                  <a:ext cx="1038036" cy="393717"/>
                </a:xfrm>
                <a:custGeom>
                  <a:avLst/>
                  <a:gdLst/>
                  <a:ahLst/>
                  <a:cxnLst/>
                  <a:rect l="l" t="t" r="r" b="b"/>
                  <a:pathLst>
                    <a:path w="15104" h="5729" extrusionOk="0">
                      <a:moveTo>
                        <a:pt x="7549" y="0"/>
                      </a:moveTo>
                      <a:lnTo>
                        <a:pt x="1" y="2854"/>
                      </a:lnTo>
                      <a:lnTo>
                        <a:pt x="7549" y="5729"/>
                      </a:lnTo>
                      <a:lnTo>
                        <a:pt x="15104" y="2854"/>
                      </a:lnTo>
                      <a:lnTo>
                        <a:pt x="7549"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0" name="Google Shape;285;p20">
                  <a:extLst>
                    <a:ext uri="{FF2B5EF4-FFF2-40B4-BE49-F238E27FC236}">
                      <a16:creationId xmlns="" xmlns:a16="http://schemas.microsoft.com/office/drawing/2014/main" id="{DF3E7CD3-CFDD-40A8-A09D-AD05A38275AF}"/>
                    </a:ext>
                  </a:extLst>
                </p:cNvPr>
                <p:cNvSpPr/>
                <p:nvPr/>
              </p:nvSpPr>
              <p:spPr>
                <a:xfrm>
                  <a:off x="2734935" y="2110310"/>
                  <a:ext cx="477233" cy="625316"/>
                </a:xfrm>
                <a:custGeom>
                  <a:avLst/>
                  <a:gdLst/>
                  <a:ahLst/>
                  <a:cxnLst/>
                  <a:rect l="l" t="t" r="r" b="b"/>
                  <a:pathLst>
                    <a:path w="6944" h="9099" extrusionOk="0">
                      <a:moveTo>
                        <a:pt x="3457" y="1"/>
                      </a:moveTo>
                      <a:cubicBezTo>
                        <a:pt x="1550" y="1"/>
                        <a:pt x="0" y="1544"/>
                        <a:pt x="0" y="3487"/>
                      </a:cubicBezTo>
                      <a:cubicBezTo>
                        <a:pt x="0" y="6427"/>
                        <a:pt x="3457" y="9099"/>
                        <a:pt x="3457" y="9099"/>
                      </a:cubicBezTo>
                      <a:cubicBezTo>
                        <a:pt x="3457" y="9099"/>
                        <a:pt x="6944" y="6639"/>
                        <a:pt x="6944" y="3487"/>
                      </a:cubicBezTo>
                      <a:cubicBezTo>
                        <a:pt x="6944" y="1544"/>
                        <a:pt x="5401" y="1"/>
                        <a:pt x="3457"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1" name="Google Shape;286;p20">
                  <a:extLst>
                    <a:ext uri="{FF2B5EF4-FFF2-40B4-BE49-F238E27FC236}">
                      <a16:creationId xmlns="" xmlns:a16="http://schemas.microsoft.com/office/drawing/2014/main" id="{B921DA53-C0FC-497E-A267-30BB46C1E891}"/>
                    </a:ext>
                  </a:extLst>
                </p:cNvPr>
                <p:cNvSpPr/>
                <p:nvPr/>
              </p:nvSpPr>
              <p:spPr>
                <a:xfrm>
                  <a:off x="2770398" y="2145359"/>
                  <a:ext cx="406789" cy="406706"/>
                </a:xfrm>
                <a:custGeom>
                  <a:avLst/>
                  <a:gdLst/>
                  <a:ahLst/>
                  <a:cxnLst/>
                  <a:rect l="l" t="t" r="r" b="b"/>
                  <a:pathLst>
                    <a:path w="5919" h="5918" extrusionOk="0">
                      <a:moveTo>
                        <a:pt x="2971" y="0"/>
                      </a:moveTo>
                      <a:cubicBezTo>
                        <a:pt x="1333" y="0"/>
                        <a:pt x="1" y="1339"/>
                        <a:pt x="1" y="2977"/>
                      </a:cubicBezTo>
                      <a:cubicBezTo>
                        <a:pt x="1" y="4585"/>
                        <a:pt x="1333" y="5917"/>
                        <a:pt x="2971" y="5917"/>
                      </a:cubicBezTo>
                      <a:cubicBezTo>
                        <a:pt x="4579" y="5917"/>
                        <a:pt x="5918" y="4585"/>
                        <a:pt x="5918" y="2977"/>
                      </a:cubicBezTo>
                      <a:cubicBezTo>
                        <a:pt x="5918" y="1339"/>
                        <a:pt x="4579" y="0"/>
                        <a:pt x="2971" y="0"/>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2" name="Google Shape;287;p20">
                  <a:extLst>
                    <a:ext uri="{FF2B5EF4-FFF2-40B4-BE49-F238E27FC236}">
                      <a16:creationId xmlns="" xmlns:a16="http://schemas.microsoft.com/office/drawing/2014/main" id="{D6BB54D2-56B2-4CE7-878C-2C703EF00E22}"/>
                    </a:ext>
                  </a:extLst>
                </p:cNvPr>
                <p:cNvSpPr/>
                <p:nvPr/>
              </p:nvSpPr>
              <p:spPr>
                <a:xfrm>
                  <a:off x="1361311" y="4321216"/>
                  <a:ext cx="1557260" cy="590267"/>
                </a:xfrm>
                <a:custGeom>
                  <a:avLst/>
                  <a:gdLst/>
                  <a:ahLst/>
                  <a:cxnLst/>
                  <a:rect l="l" t="t" r="r" b="b"/>
                  <a:pathLst>
                    <a:path w="22659" h="8589" extrusionOk="0">
                      <a:moveTo>
                        <a:pt x="11348" y="0"/>
                      </a:moveTo>
                      <a:lnTo>
                        <a:pt x="1" y="4309"/>
                      </a:lnTo>
                      <a:lnTo>
                        <a:pt x="11348" y="8589"/>
                      </a:lnTo>
                      <a:lnTo>
                        <a:pt x="22658" y="4309"/>
                      </a:lnTo>
                      <a:lnTo>
                        <a:pt x="11348" y="0"/>
                      </a:lnTo>
                      <a:close/>
                    </a:path>
                  </a:pathLst>
                </a:custGeom>
                <a:solidFill>
                  <a:srgbClr val="E4E4E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3" name="Google Shape;288;p20">
                  <a:extLst>
                    <a:ext uri="{FF2B5EF4-FFF2-40B4-BE49-F238E27FC236}">
                      <a16:creationId xmlns="" xmlns:a16="http://schemas.microsoft.com/office/drawing/2014/main" id="{1D4ED66B-CA51-4871-95E9-7B6BDFCE629A}"/>
                    </a:ext>
                  </a:extLst>
                </p:cNvPr>
                <p:cNvSpPr/>
                <p:nvPr/>
              </p:nvSpPr>
              <p:spPr>
                <a:xfrm>
                  <a:off x="1361311" y="4617278"/>
                  <a:ext cx="779901" cy="508829"/>
                </a:xfrm>
                <a:custGeom>
                  <a:avLst/>
                  <a:gdLst/>
                  <a:ahLst/>
                  <a:cxnLst/>
                  <a:rect l="l" t="t" r="r" b="b"/>
                  <a:pathLst>
                    <a:path w="11348" h="7404" extrusionOk="0">
                      <a:moveTo>
                        <a:pt x="1" y="1"/>
                      </a:moveTo>
                      <a:lnTo>
                        <a:pt x="1" y="3123"/>
                      </a:lnTo>
                      <a:lnTo>
                        <a:pt x="11348" y="7403"/>
                      </a:lnTo>
                      <a:lnTo>
                        <a:pt x="11348" y="4281"/>
                      </a:lnTo>
                      <a:lnTo>
                        <a:pt x="1" y="1"/>
                      </a:lnTo>
                      <a:close/>
                    </a:path>
                  </a:pathLst>
                </a:custGeom>
                <a:solidFill>
                  <a:srgbClr val="ACACA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4" name="Google Shape;289;p20">
                  <a:extLst>
                    <a:ext uri="{FF2B5EF4-FFF2-40B4-BE49-F238E27FC236}">
                      <a16:creationId xmlns="" xmlns:a16="http://schemas.microsoft.com/office/drawing/2014/main" id="{DAEFEE94-4690-4437-BD5A-01064131BBEF}"/>
                    </a:ext>
                  </a:extLst>
                </p:cNvPr>
                <p:cNvSpPr/>
                <p:nvPr/>
              </p:nvSpPr>
              <p:spPr>
                <a:xfrm>
                  <a:off x="2141144" y="4617278"/>
                  <a:ext cx="777427" cy="508829"/>
                </a:xfrm>
                <a:custGeom>
                  <a:avLst/>
                  <a:gdLst/>
                  <a:ahLst/>
                  <a:cxnLst/>
                  <a:rect l="l" t="t" r="r" b="b"/>
                  <a:pathLst>
                    <a:path w="11312" h="7404" extrusionOk="0">
                      <a:moveTo>
                        <a:pt x="11311" y="1"/>
                      </a:moveTo>
                      <a:lnTo>
                        <a:pt x="1" y="4281"/>
                      </a:lnTo>
                      <a:lnTo>
                        <a:pt x="1" y="7403"/>
                      </a:lnTo>
                      <a:lnTo>
                        <a:pt x="11311" y="3123"/>
                      </a:lnTo>
                      <a:lnTo>
                        <a:pt x="11311" y="1"/>
                      </a:lnTo>
                      <a:close/>
                    </a:path>
                  </a:pathLst>
                </a:custGeom>
                <a:solidFill>
                  <a:srgbClr val="D2D2D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5" name="Google Shape;290;p20">
                  <a:extLst>
                    <a:ext uri="{FF2B5EF4-FFF2-40B4-BE49-F238E27FC236}">
                      <a16:creationId xmlns="" xmlns:a16="http://schemas.microsoft.com/office/drawing/2014/main" id="{C0EA651C-4BD4-40A0-ADC8-BE7188F2B6A1}"/>
                    </a:ext>
                  </a:extLst>
                </p:cNvPr>
                <p:cNvSpPr/>
                <p:nvPr/>
              </p:nvSpPr>
              <p:spPr>
                <a:xfrm>
                  <a:off x="1621920" y="3927568"/>
                  <a:ext cx="1038036" cy="393717"/>
                </a:xfrm>
                <a:custGeom>
                  <a:avLst/>
                  <a:gdLst/>
                  <a:ahLst/>
                  <a:cxnLst/>
                  <a:rect l="l" t="t" r="r" b="b"/>
                  <a:pathLst>
                    <a:path w="15104" h="5729" extrusionOk="0">
                      <a:moveTo>
                        <a:pt x="7556" y="0"/>
                      </a:moveTo>
                      <a:lnTo>
                        <a:pt x="1" y="2882"/>
                      </a:lnTo>
                      <a:lnTo>
                        <a:pt x="7556" y="5728"/>
                      </a:lnTo>
                      <a:lnTo>
                        <a:pt x="15103" y="2882"/>
                      </a:lnTo>
                      <a:lnTo>
                        <a:pt x="7556"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6" name="Google Shape;291;p20">
                  <a:extLst>
                    <a:ext uri="{FF2B5EF4-FFF2-40B4-BE49-F238E27FC236}">
                      <a16:creationId xmlns="" xmlns:a16="http://schemas.microsoft.com/office/drawing/2014/main" id="{6C7E8FD5-8F89-4EA1-AC1F-93CC0FBA232B}"/>
                    </a:ext>
                  </a:extLst>
                </p:cNvPr>
                <p:cNvSpPr/>
                <p:nvPr/>
              </p:nvSpPr>
              <p:spPr>
                <a:xfrm>
                  <a:off x="1621920" y="4125629"/>
                  <a:ext cx="519293" cy="706341"/>
                </a:xfrm>
                <a:custGeom>
                  <a:avLst/>
                  <a:gdLst/>
                  <a:ahLst/>
                  <a:cxnLst/>
                  <a:rect l="l" t="t" r="r" b="b"/>
                  <a:pathLst>
                    <a:path w="7556" h="10278" extrusionOk="0">
                      <a:moveTo>
                        <a:pt x="1" y="0"/>
                      </a:moveTo>
                      <a:lnTo>
                        <a:pt x="1" y="7432"/>
                      </a:lnTo>
                      <a:lnTo>
                        <a:pt x="7556" y="10277"/>
                      </a:lnTo>
                      <a:lnTo>
                        <a:pt x="7556" y="2817"/>
                      </a:lnTo>
                      <a:lnTo>
                        <a:pt x="1"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7" name="Google Shape;292;p20">
                  <a:extLst>
                    <a:ext uri="{FF2B5EF4-FFF2-40B4-BE49-F238E27FC236}">
                      <a16:creationId xmlns="" xmlns:a16="http://schemas.microsoft.com/office/drawing/2014/main" id="{6B6E86F5-BC52-49A3-B7B0-B6088CB574BB}"/>
                    </a:ext>
                  </a:extLst>
                </p:cNvPr>
                <p:cNvSpPr/>
                <p:nvPr/>
              </p:nvSpPr>
              <p:spPr>
                <a:xfrm>
                  <a:off x="2141144" y="4125629"/>
                  <a:ext cx="518812" cy="706341"/>
                </a:xfrm>
                <a:custGeom>
                  <a:avLst/>
                  <a:gdLst/>
                  <a:ahLst/>
                  <a:cxnLst/>
                  <a:rect l="l" t="t" r="r" b="b"/>
                  <a:pathLst>
                    <a:path w="7549" h="10278" extrusionOk="0">
                      <a:moveTo>
                        <a:pt x="7548" y="0"/>
                      </a:moveTo>
                      <a:lnTo>
                        <a:pt x="1" y="2846"/>
                      </a:lnTo>
                      <a:lnTo>
                        <a:pt x="1" y="10277"/>
                      </a:lnTo>
                      <a:lnTo>
                        <a:pt x="7548" y="7432"/>
                      </a:lnTo>
                      <a:lnTo>
                        <a:pt x="7548"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8" name="Google Shape;293;p20">
                  <a:extLst>
                    <a:ext uri="{FF2B5EF4-FFF2-40B4-BE49-F238E27FC236}">
                      <a16:creationId xmlns="" xmlns:a16="http://schemas.microsoft.com/office/drawing/2014/main" id="{6F7A2C30-A5C3-49E3-B2B5-E7C472EA1382}"/>
                    </a:ext>
                  </a:extLst>
                </p:cNvPr>
                <p:cNvSpPr/>
                <p:nvPr/>
              </p:nvSpPr>
              <p:spPr>
                <a:xfrm>
                  <a:off x="1901565" y="3445815"/>
                  <a:ext cx="479294" cy="627859"/>
                </a:xfrm>
                <a:custGeom>
                  <a:avLst/>
                  <a:gdLst/>
                  <a:ahLst/>
                  <a:cxnLst/>
                  <a:rect l="l" t="t" r="r" b="b"/>
                  <a:pathLst>
                    <a:path w="6974" h="9136" extrusionOk="0">
                      <a:moveTo>
                        <a:pt x="3487" y="1"/>
                      </a:moveTo>
                      <a:cubicBezTo>
                        <a:pt x="1543" y="1"/>
                        <a:pt x="0" y="1580"/>
                        <a:pt x="0" y="3495"/>
                      </a:cubicBezTo>
                      <a:cubicBezTo>
                        <a:pt x="0" y="6464"/>
                        <a:pt x="3487" y="9135"/>
                        <a:pt x="3487" y="9135"/>
                      </a:cubicBezTo>
                      <a:cubicBezTo>
                        <a:pt x="3487" y="9135"/>
                        <a:pt x="6973" y="6675"/>
                        <a:pt x="6973" y="3495"/>
                      </a:cubicBezTo>
                      <a:cubicBezTo>
                        <a:pt x="6973" y="1580"/>
                        <a:pt x="5394" y="1"/>
                        <a:pt x="3487"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0" name="Google Shape;294;p20">
                  <a:extLst>
                    <a:ext uri="{FF2B5EF4-FFF2-40B4-BE49-F238E27FC236}">
                      <a16:creationId xmlns="" xmlns:a16="http://schemas.microsoft.com/office/drawing/2014/main" id="{0C7A29BC-A924-47F5-8316-2FBD755C2F36}"/>
                    </a:ext>
                  </a:extLst>
                </p:cNvPr>
                <p:cNvSpPr/>
                <p:nvPr/>
              </p:nvSpPr>
              <p:spPr>
                <a:xfrm>
                  <a:off x="1936547" y="3483339"/>
                  <a:ext cx="406789" cy="406775"/>
                </a:xfrm>
                <a:custGeom>
                  <a:avLst/>
                  <a:gdLst/>
                  <a:ahLst/>
                  <a:cxnLst/>
                  <a:rect l="l" t="t" r="r" b="b"/>
                  <a:pathLst>
                    <a:path w="5919" h="5919" extrusionOk="0">
                      <a:moveTo>
                        <a:pt x="2978" y="1"/>
                      </a:moveTo>
                      <a:cubicBezTo>
                        <a:pt x="1340" y="1"/>
                        <a:pt x="1" y="1340"/>
                        <a:pt x="1" y="2949"/>
                      </a:cubicBezTo>
                      <a:cubicBezTo>
                        <a:pt x="1" y="4586"/>
                        <a:pt x="1340" y="5918"/>
                        <a:pt x="2978" y="5918"/>
                      </a:cubicBezTo>
                      <a:cubicBezTo>
                        <a:pt x="4615" y="5918"/>
                        <a:pt x="5918" y="4586"/>
                        <a:pt x="5918" y="2949"/>
                      </a:cubicBezTo>
                      <a:cubicBezTo>
                        <a:pt x="5918" y="1340"/>
                        <a:pt x="4615" y="1"/>
                        <a:pt x="2978"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1" name="Google Shape;295;p20">
                  <a:extLst>
                    <a:ext uri="{FF2B5EF4-FFF2-40B4-BE49-F238E27FC236}">
                      <a16:creationId xmlns="" xmlns:a16="http://schemas.microsoft.com/office/drawing/2014/main" id="{D05427B6-1F28-4915-B795-0E102228C5BA}"/>
                    </a:ext>
                  </a:extLst>
                </p:cNvPr>
                <p:cNvSpPr/>
                <p:nvPr/>
              </p:nvSpPr>
              <p:spPr>
                <a:xfrm>
                  <a:off x="3085094" y="4321216"/>
                  <a:ext cx="1557191" cy="590267"/>
                </a:xfrm>
                <a:custGeom>
                  <a:avLst/>
                  <a:gdLst/>
                  <a:ahLst/>
                  <a:cxnLst/>
                  <a:rect l="l" t="t" r="r" b="b"/>
                  <a:pathLst>
                    <a:path w="22658" h="8589" extrusionOk="0">
                      <a:moveTo>
                        <a:pt x="11311" y="0"/>
                      </a:moveTo>
                      <a:lnTo>
                        <a:pt x="0" y="4309"/>
                      </a:lnTo>
                      <a:lnTo>
                        <a:pt x="11311" y="8589"/>
                      </a:lnTo>
                      <a:lnTo>
                        <a:pt x="22658" y="4309"/>
                      </a:lnTo>
                      <a:lnTo>
                        <a:pt x="11311" y="0"/>
                      </a:lnTo>
                      <a:close/>
                    </a:path>
                  </a:pathLst>
                </a:custGeom>
                <a:solidFill>
                  <a:srgbClr val="E4E4E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2" name="Google Shape;296;p20">
                  <a:extLst>
                    <a:ext uri="{FF2B5EF4-FFF2-40B4-BE49-F238E27FC236}">
                      <a16:creationId xmlns="" xmlns:a16="http://schemas.microsoft.com/office/drawing/2014/main" id="{A8FEAB41-1F6D-44DC-880B-11F2054A9EAF}"/>
                    </a:ext>
                  </a:extLst>
                </p:cNvPr>
                <p:cNvSpPr/>
                <p:nvPr/>
              </p:nvSpPr>
              <p:spPr>
                <a:xfrm>
                  <a:off x="3085094" y="4617278"/>
                  <a:ext cx="777359" cy="508829"/>
                </a:xfrm>
                <a:custGeom>
                  <a:avLst/>
                  <a:gdLst/>
                  <a:ahLst/>
                  <a:cxnLst/>
                  <a:rect l="l" t="t" r="r" b="b"/>
                  <a:pathLst>
                    <a:path w="11311" h="7404" extrusionOk="0">
                      <a:moveTo>
                        <a:pt x="0" y="1"/>
                      </a:moveTo>
                      <a:lnTo>
                        <a:pt x="0" y="3123"/>
                      </a:lnTo>
                      <a:lnTo>
                        <a:pt x="11311" y="7403"/>
                      </a:lnTo>
                      <a:lnTo>
                        <a:pt x="11311" y="4281"/>
                      </a:lnTo>
                      <a:lnTo>
                        <a:pt x="0" y="1"/>
                      </a:lnTo>
                      <a:close/>
                    </a:path>
                  </a:pathLst>
                </a:custGeom>
                <a:solidFill>
                  <a:srgbClr val="ACACA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3" name="Google Shape;297;p20">
                  <a:extLst>
                    <a:ext uri="{FF2B5EF4-FFF2-40B4-BE49-F238E27FC236}">
                      <a16:creationId xmlns="" xmlns:a16="http://schemas.microsoft.com/office/drawing/2014/main" id="{3DF7E599-AC37-467E-94DF-8DD4FAE9A008}"/>
                    </a:ext>
                  </a:extLst>
                </p:cNvPr>
                <p:cNvSpPr/>
                <p:nvPr/>
              </p:nvSpPr>
              <p:spPr>
                <a:xfrm>
                  <a:off x="3862384" y="4617278"/>
                  <a:ext cx="779901" cy="508829"/>
                </a:xfrm>
                <a:custGeom>
                  <a:avLst/>
                  <a:gdLst/>
                  <a:ahLst/>
                  <a:cxnLst/>
                  <a:rect l="l" t="t" r="r" b="b"/>
                  <a:pathLst>
                    <a:path w="11348" h="7404" extrusionOk="0">
                      <a:moveTo>
                        <a:pt x="11348" y="1"/>
                      </a:moveTo>
                      <a:lnTo>
                        <a:pt x="1" y="4281"/>
                      </a:lnTo>
                      <a:lnTo>
                        <a:pt x="1" y="7403"/>
                      </a:lnTo>
                      <a:lnTo>
                        <a:pt x="11348" y="3123"/>
                      </a:lnTo>
                      <a:lnTo>
                        <a:pt x="11348" y="1"/>
                      </a:lnTo>
                      <a:close/>
                    </a:path>
                  </a:pathLst>
                </a:custGeom>
                <a:solidFill>
                  <a:srgbClr val="D2D2D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4" name="Google Shape;298;p20">
                  <a:extLst>
                    <a:ext uri="{FF2B5EF4-FFF2-40B4-BE49-F238E27FC236}">
                      <a16:creationId xmlns="" xmlns:a16="http://schemas.microsoft.com/office/drawing/2014/main" id="{341795AF-F391-4E36-BD48-E53924D4A5AD}"/>
                    </a:ext>
                  </a:extLst>
                </p:cNvPr>
                <p:cNvSpPr/>
                <p:nvPr/>
              </p:nvSpPr>
              <p:spPr>
                <a:xfrm>
                  <a:off x="3345702" y="3156214"/>
                  <a:ext cx="1035974" cy="392206"/>
                </a:xfrm>
                <a:custGeom>
                  <a:avLst/>
                  <a:gdLst/>
                  <a:ahLst/>
                  <a:cxnLst/>
                  <a:rect l="l" t="t" r="r" b="b"/>
                  <a:pathLst>
                    <a:path w="15074" h="5707" extrusionOk="0">
                      <a:moveTo>
                        <a:pt x="7519" y="1"/>
                      </a:moveTo>
                      <a:lnTo>
                        <a:pt x="0" y="2854"/>
                      </a:lnTo>
                      <a:lnTo>
                        <a:pt x="7519" y="5707"/>
                      </a:lnTo>
                      <a:lnTo>
                        <a:pt x="15074" y="2854"/>
                      </a:lnTo>
                      <a:lnTo>
                        <a:pt x="7519" y="1"/>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5" name="Google Shape;299;p20">
                  <a:extLst>
                    <a:ext uri="{FF2B5EF4-FFF2-40B4-BE49-F238E27FC236}">
                      <a16:creationId xmlns="" xmlns:a16="http://schemas.microsoft.com/office/drawing/2014/main" id="{E780977F-6C1B-4CE5-93BE-91EA7263F741}"/>
                    </a:ext>
                  </a:extLst>
                </p:cNvPr>
                <p:cNvSpPr/>
                <p:nvPr/>
              </p:nvSpPr>
              <p:spPr>
                <a:xfrm>
                  <a:off x="3345702" y="3352283"/>
                  <a:ext cx="516750" cy="1479688"/>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6" name="Google Shape;300;p20">
                  <a:extLst>
                    <a:ext uri="{FF2B5EF4-FFF2-40B4-BE49-F238E27FC236}">
                      <a16:creationId xmlns="" xmlns:a16="http://schemas.microsoft.com/office/drawing/2014/main" id="{1460A6FB-4797-4FE3-9365-600B9B8FA44F}"/>
                    </a:ext>
                  </a:extLst>
                </p:cNvPr>
                <p:cNvSpPr/>
                <p:nvPr/>
              </p:nvSpPr>
              <p:spPr>
                <a:xfrm>
                  <a:off x="3862384" y="3352283"/>
                  <a:ext cx="519293" cy="1479688"/>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7" name="Google Shape;301;p20">
                  <a:extLst>
                    <a:ext uri="{FF2B5EF4-FFF2-40B4-BE49-F238E27FC236}">
                      <a16:creationId xmlns="" xmlns:a16="http://schemas.microsoft.com/office/drawing/2014/main" id="{7715FDE6-0AE5-4661-9FCD-DB6E7F9B2B0C}"/>
                    </a:ext>
                  </a:extLst>
                </p:cNvPr>
                <p:cNvSpPr/>
                <p:nvPr/>
              </p:nvSpPr>
              <p:spPr>
                <a:xfrm>
                  <a:off x="3624798" y="2702020"/>
                  <a:ext cx="477782" cy="625316"/>
                </a:xfrm>
                <a:custGeom>
                  <a:avLst/>
                  <a:gdLst/>
                  <a:ahLst/>
                  <a:cxnLst/>
                  <a:rect l="l" t="t" r="r" b="b"/>
                  <a:pathLst>
                    <a:path w="6952" h="9099" extrusionOk="0">
                      <a:moveTo>
                        <a:pt x="3458" y="1"/>
                      </a:moveTo>
                      <a:cubicBezTo>
                        <a:pt x="1551" y="1"/>
                        <a:pt x="0" y="1580"/>
                        <a:pt x="0" y="3487"/>
                      </a:cubicBezTo>
                      <a:cubicBezTo>
                        <a:pt x="0" y="6457"/>
                        <a:pt x="3458" y="9099"/>
                        <a:pt x="3458" y="9099"/>
                      </a:cubicBezTo>
                      <a:cubicBezTo>
                        <a:pt x="3458" y="9099"/>
                        <a:pt x="6951" y="6675"/>
                        <a:pt x="6951" y="3487"/>
                      </a:cubicBezTo>
                      <a:cubicBezTo>
                        <a:pt x="6951" y="1580"/>
                        <a:pt x="5401" y="1"/>
                        <a:pt x="3458"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8" name="Google Shape;302;p20">
                  <a:extLst>
                    <a:ext uri="{FF2B5EF4-FFF2-40B4-BE49-F238E27FC236}">
                      <a16:creationId xmlns="" xmlns:a16="http://schemas.microsoft.com/office/drawing/2014/main" id="{127672DC-5EB0-44C0-AB2C-E55160C6E8CC}"/>
                    </a:ext>
                  </a:extLst>
                </p:cNvPr>
                <p:cNvSpPr/>
                <p:nvPr/>
              </p:nvSpPr>
              <p:spPr>
                <a:xfrm>
                  <a:off x="3660329" y="2737550"/>
                  <a:ext cx="406720" cy="408218"/>
                </a:xfrm>
                <a:custGeom>
                  <a:avLst/>
                  <a:gdLst/>
                  <a:ahLst/>
                  <a:cxnLst/>
                  <a:rect l="l" t="t" r="r" b="b"/>
                  <a:pathLst>
                    <a:path w="5918" h="5940" extrusionOk="0">
                      <a:moveTo>
                        <a:pt x="2941" y="1"/>
                      </a:moveTo>
                      <a:cubicBezTo>
                        <a:pt x="1339" y="1"/>
                        <a:pt x="0" y="1333"/>
                        <a:pt x="0" y="2970"/>
                      </a:cubicBezTo>
                      <a:cubicBezTo>
                        <a:pt x="0" y="4608"/>
                        <a:pt x="1339" y="5940"/>
                        <a:pt x="2941" y="5940"/>
                      </a:cubicBezTo>
                      <a:cubicBezTo>
                        <a:pt x="4578" y="5940"/>
                        <a:pt x="5918" y="4608"/>
                        <a:pt x="5918" y="2970"/>
                      </a:cubicBezTo>
                      <a:cubicBezTo>
                        <a:pt x="5918" y="1333"/>
                        <a:pt x="4578" y="1"/>
                        <a:pt x="2941"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9" name="Google Shape;303;p20">
                  <a:extLst>
                    <a:ext uri="{FF2B5EF4-FFF2-40B4-BE49-F238E27FC236}">
                      <a16:creationId xmlns="" xmlns:a16="http://schemas.microsoft.com/office/drawing/2014/main" id="{FB917A13-8080-42EE-99EF-5F1D6EFDE0E3}"/>
                    </a:ext>
                  </a:extLst>
                </p:cNvPr>
                <p:cNvSpPr/>
                <p:nvPr/>
              </p:nvSpPr>
              <p:spPr>
                <a:xfrm>
                  <a:off x="2220178" y="4667308"/>
                  <a:ext cx="1557260" cy="589786"/>
                </a:xfrm>
                <a:custGeom>
                  <a:avLst/>
                  <a:gdLst/>
                  <a:ahLst/>
                  <a:cxnLst/>
                  <a:rect l="l" t="t" r="r" b="b"/>
                  <a:pathLst>
                    <a:path w="22659" h="8582" extrusionOk="0">
                      <a:moveTo>
                        <a:pt x="11340" y="1"/>
                      </a:moveTo>
                      <a:lnTo>
                        <a:pt x="1" y="4310"/>
                      </a:lnTo>
                      <a:lnTo>
                        <a:pt x="11340" y="8582"/>
                      </a:lnTo>
                      <a:lnTo>
                        <a:pt x="22658" y="4310"/>
                      </a:lnTo>
                      <a:lnTo>
                        <a:pt x="11340" y="1"/>
                      </a:lnTo>
                      <a:close/>
                    </a:path>
                  </a:pathLst>
                </a:custGeom>
                <a:solidFill>
                  <a:srgbClr val="E4E4E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48" name="Google Shape;304;p20">
                  <a:extLst>
                    <a:ext uri="{FF2B5EF4-FFF2-40B4-BE49-F238E27FC236}">
                      <a16:creationId xmlns="" xmlns:a16="http://schemas.microsoft.com/office/drawing/2014/main" id="{23D2D84E-CAB2-4FF8-BF72-12FD84C0419B}"/>
                    </a:ext>
                  </a:extLst>
                </p:cNvPr>
                <p:cNvSpPr/>
                <p:nvPr/>
              </p:nvSpPr>
              <p:spPr>
                <a:xfrm>
                  <a:off x="2220178" y="4963438"/>
                  <a:ext cx="779420" cy="508280"/>
                </a:xfrm>
                <a:custGeom>
                  <a:avLst/>
                  <a:gdLst/>
                  <a:ahLst/>
                  <a:cxnLst/>
                  <a:rect l="l" t="t" r="r" b="b"/>
                  <a:pathLst>
                    <a:path w="11341" h="7396" extrusionOk="0">
                      <a:moveTo>
                        <a:pt x="1" y="1"/>
                      </a:moveTo>
                      <a:lnTo>
                        <a:pt x="1" y="3123"/>
                      </a:lnTo>
                      <a:lnTo>
                        <a:pt x="11340" y="7395"/>
                      </a:lnTo>
                      <a:lnTo>
                        <a:pt x="11340" y="4273"/>
                      </a:lnTo>
                      <a:lnTo>
                        <a:pt x="1" y="1"/>
                      </a:lnTo>
                      <a:close/>
                    </a:path>
                  </a:pathLst>
                </a:custGeom>
                <a:solidFill>
                  <a:srgbClr val="ACACA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49" name="Google Shape;305;p20">
                  <a:extLst>
                    <a:ext uri="{FF2B5EF4-FFF2-40B4-BE49-F238E27FC236}">
                      <a16:creationId xmlns="" xmlns:a16="http://schemas.microsoft.com/office/drawing/2014/main" id="{CF75A36E-7B84-4933-AAD6-2AA6359E2509}"/>
                    </a:ext>
                  </a:extLst>
                </p:cNvPr>
                <p:cNvSpPr/>
                <p:nvPr/>
              </p:nvSpPr>
              <p:spPr>
                <a:xfrm>
                  <a:off x="2999530" y="4963438"/>
                  <a:ext cx="777908" cy="508280"/>
                </a:xfrm>
                <a:custGeom>
                  <a:avLst/>
                  <a:gdLst/>
                  <a:ahLst/>
                  <a:cxnLst/>
                  <a:rect l="l" t="t" r="r" b="b"/>
                  <a:pathLst>
                    <a:path w="11319" h="7396" extrusionOk="0">
                      <a:moveTo>
                        <a:pt x="11318" y="1"/>
                      </a:moveTo>
                      <a:lnTo>
                        <a:pt x="0" y="4273"/>
                      </a:lnTo>
                      <a:lnTo>
                        <a:pt x="0" y="7395"/>
                      </a:lnTo>
                      <a:lnTo>
                        <a:pt x="11318" y="3123"/>
                      </a:lnTo>
                      <a:lnTo>
                        <a:pt x="11318" y="1"/>
                      </a:lnTo>
                      <a:close/>
                    </a:path>
                  </a:pathLst>
                </a:custGeom>
                <a:solidFill>
                  <a:srgbClr val="D2D2D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1" name="Google Shape;306;p20">
                  <a:extLst>
                    <a:ext uri="{FF2B5EF4-FFF2-40B4-BE49-F238E27FC236}">
                      <a16:creationId xmlns="" xmlns:a16="http://schemas.microsoft.com/office/drawing/2014/main" id="{8E057E3E-FB79-4E58-8718-73CC1B85CB81}"/>
                    </a:ext>
                  </a:extLst>
                </p:cNvPr>
                <p:cNvSpPr/>
                <p:nvPr/>
              </p:nvSpPr>
              <p:spPr>
                <a:xfrm>
                  <a:off x="2480787" y="3760982"/>
                  <a:ext cx="1036043" cy="391724"/>
                </a:xfrm>
                <a:custGeom>
                  <a:avLst/>
                  <a:gdLst/>
                  <a:ahLst/>
                  <a:cxnLst/>
                  <a:rect l="l" t="t" r="r" b="b"/>
                  <a:pathLst>
                    <a:path w="15075" h="5700" extrusionOk="0">
                      <a:moveTo>
                        <a:pt x="7548" y="0"/>
                      </a:moveTo>
                      <a:lnTo>
                        <a:pt x="1" y="2846"/>
                      </a:lnTo>
                      <a:lnTo>
                        <a:pt x="7548" y="5699"/>
                      </a:lnTo>
                      <a:lnTo>
                        <a:pt x="15074" y="2846"/>
                      </a:lnTo>
                      <a:lnTo>
                        <a:pt x="7548"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2" name="Google Shape;307;p20">
                  <a:extLst>
                    <a:ext uri="{FF2B5EF4-FFF2-40B4-BE49-F238E27FC236}">
                      <a16:creationId xmlns="" xmlns:a16="http://schemas.microsoft.com/office/drawing/2014/main" id="{B9664E72-2AF4-408D-BDA2-799A67D3280D}"/>
                    </a:ext>
                  </a:extLst>
                </p:cNvPr>
                <p:cNvSpPr/>
                <p:nvPr/>
              </p:nvSpPr>
              <p:spPr>
                <a:xfrm>
                  <a:off x="2480787" y="3956569"/>
                  <a:ext cx="518812" cy="1221493"/>
                </a:xfrm>
                <a:custGeom>
                  <a:avLst/>
                  <a:gdLst/>
                  <a:ahLst/>
                  <a:cxnLst/>
                  <a:rect l="l" t="t" r="r" b="b"/>
                  <a:pathLst>
                    <a:path w="7549" h="17774" extrusionOk="0">
                      <a:moveTo>
                        <a:pt x="1" y="0"/>
                      </a:moveTo>
                      <a:lnTo>
                        <a:pt x="1" y="14921"/>
                      </a:lnTo>
                      <a:lnTo>
                        <a:pt x="7548" y="17774"/>
                      </a:lnTo>
                      <a:lnTo>
                        <a:pt x="7548" y="2853"/>
                      </a:lnTo>
                      <a:lnTo>
                        <a:pt x="1"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3" name="Google Shape;308;p20">
                  <a:extLst>
                    <a:ext uri="{FF2B5EF4-FFF2-40B4-BE49-F238E27FC236}">
                      <a16:creationId xmlns="" xmlns:a16="http://schemas.microsoft.com/office/drawing/2014/main" id="{7E798F9E-5A54-4880-903A-ED1081F4F580}"/>
                    </a:ext>
                  </a:extLst>
                </p:cNvPr>
                <p:cNvSpPr/>
                <p:nvPr/>
              </p:nvSpPr>
              <p:spPr>
                <a:xfrm>
                  <a:off x="2999530" y="3956569"/>
                  <a:ext cx="517300" cy="1221493"/>
                </a:xfrm>
                <a:custGeom>
                  <a:avLst/>
                  <a:gdLst/>
                  <a:ahLst/>
                  <a:cxnLst/>
                  <a:rect l="l" t="t" r="r" b="b"/>
                  <a:pathLst>
                    <a:path w="7527" h="17774" extrusionOk="0">
                      <a:moveTo>
                        <a:pt x="7526" y="0"/>
                      </a:moveTo>
                      <a:lnTo>
                        <a:pt x="0" y="2853"/>
                      </a:lnTo>
                      <a:lnTo>
                        <a:pt x="0" y="17774"/>
                      </a:lnTo>
                      <a:lnTo>
                        <a:pt x="7526" y="14921"/>
                      </a:lnTo>
                      <a:lnTo>
                        <a:pt x="7526"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5" name="Google Shape;309;p20">
                  <a:extLst>
                    <a:ext uri="{FF2B5EF4-FFF2-40B4-BE49-F238E27FC236}">
                      <a16:creationId xmlns="" xmlns:a16="http://schemas.microsoft.com/office/drawing/2014/main" id="{40719772-353D-43D8-99BC-CE8BB006A1DD}"/>
                    </a:ext>
                  </a:extLst>
                </p:cNvPr>
                <p:cNvSpPr/>
                <p:nvPr/>
              </p:nvSpPr>
              <p:spPr>
                <a:xfrm>
                  <a:off x="2759952" y="3354276"/>
                  <a:ext cx="477233" cy="625316"/>
                </a:xfrm>
                <a:custGeom>
                  <a:avLst/>
                  <a:gdLst/>
                  <a:ahLst/>
                  <a:cxnLst/>
                  <a:rect l="l" t="t" r="r" b="b"/>
                  <a:pathLst>
                    <a:path w="6944" h="9099" extrusionOk="0">
                      <a:moveTo>
                        <a:pt x="3486" y="1"/>
                      </a:moveTo>
                      <a:cubicBezTo>
                        <a:pt x="1550" y="1"/>
                        <a:pt x="0" y="1551"/>
                        <a:pt x="0" y="3487"/>
                      </a:cubicBezTo>
                      <a:cubicBezTo>
                        <a:pt x="0" y="6428"/>
                        <a:pt x="3486" y="9099"/>
                        <a:pt x="3486" y="9099"/>
                      </a:cubicBezTo>
                      <a:cubicBezTo>
                        <a:pt x="3486" y="9099"/>
                        <a:pt x="6944" y="6646"/>
                        <a:pt x="6944" y="3487"/>
                      </a:cubicBezTo>
                      <a:cubicBezTo>
                        <a:pt x="6944" y="1551"/>
                        <a:pt x="5401" y="1"/>
                        <a:pt x="3486"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6" name="Google Shape;310;p20">
                  <a:extLst>
                    <a:ext uri="{FF2B5EF4-FFF2-40B4-BE49-F238E27FC236}">
                      <a16:creationId xmlns="" xmlns:a16="http://schemas.microsoft.com/office/drawing/2014/main" id="{7D9FC050-7061-43D9-BE26-E9AA41B22A4E}"/>
                    </a:ext>
                  </a:extLst>
                </p:cNvPr>
                <p:cNvSpPr/>
                <p:nvPr/>
              </p:nvSpPr>
              <p:spPr>
                <a:xfrm>
                  <a:off x="2795414" y="3389806"/>
                  <a:ext cx="406789" cy="406225"/>
                </a:xfrm>
                <a:custGeom>
                  <a:avLst/>
                  <a:gdLst/>
                  <a:ahLst/>
                  <a:cxnLst/>
                  <a:rect l="l" t="t" r="r" b="b"/>
                  <a:pathLst>
                    <a:path w="5919" h="5911" extrusionOk="0">
                      <a:moveTo>
                        <a:pt x="2970" y="1"/>
                      </a:moveTo>
                      <a:cubicBezTo>
                        <a:pt x="1333" y="1"/>
                        <a:pt x="1" y="1333"/>
                        <a:pt x="1" y="2970"/>
                      </a:cubicBezTo>
                      <a:cubicBezTo>
                        <a:pt x="1" y="4608"/>
                        <a:pt x="1333" y="5911"/>
                        <a:pt x="2970" y="5911"/>
                      </a:cubicBezTo>
                      <a:cubicBezTo>
                        <a:pt x="4579" y="5911"/>
                        <a:pt x="5918" y="4608"/>
                        <a:pt x="5918" y="2970"/>
                      </a:cubicBezTo>
                      <a:cubicBezTo>
                        <a:pt x="5918" y="1333"/>
                        <a:pt x="4579" y="1"/>
                        <a:pt x="2970"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grpSp>
            <p:nvGrpSpPr>
              <p:cNvPr id="108" name="Google Shape;1002;p32">
                <a:extLst>
                  <a:ext uri="{FF2B5EF4-FFF2-40B4-BE49-F238E27FC236}">
                    <a16:creationId xmlns="" xmlns:a16="http://schemas.microsoft.com/office/drawing/2014/main" id="{5CD1DFC0-A5D4-4730-ACEE-7CCAE06164AF}"/>
                  </a:ext>
                </a:extLst>
              </p:cNvPr>
              <p:cNvGrpSpPr/>
              <p:nvPr/>
            </p:nvGrpSpPr>
            <p:grpSpPr>
              <a:xfrm>
                <a:off x="2765923" y="2184942"/>
                <a:ext cx="186656" cy="218219"/>
                <a:chOff x="-48237000" y="2342650"/>
                <a:chExt cx="256800" cy="300225"/>
              </a:xfrm>
              <a:solidFill>
                <a:schemeClr val="bg1"/>
              </a:solidFill>
            </p:grpSpPr>
            <p:sp>
              <p:nvSpPr>
                <p:cNvPr id="109" name="Google Shape;1003;p32">
                  <a:extLst>
                    <a:ext uri="{FF2B5EF4-FFF2-40B4-BE49-F238E27FC236}">
                      <a16:creationId xmlns="" xmlns:a16="http://schemas.microsoft.com/office/drawing/2014/main" id="{2DA07AF4-56FE-4550-B183-8FB1BE1C1E1E}"/>
                    </a:ext>
                  </a:extLst>
                </p:cNvPr>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10" name="Google Shape;1004;p32">
                  <a:extLst>
                    <a:ext uri="{FF2B5EF4-FFF2-40B4-BE49-F238E27FC236}">
                      <a16:creationId xmlns="" xmlns:a16="http://schemas.microsoft.com/office/drawing/2014/main" id="{56BCA0E9-FD0D-44A2-AAFF-193CC64329C8}"/>
                    </a:ext>
                  </a:extLst>
                </p:cNvPr>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11" name="Google Shape;1005;p32">
                  <a:extLst>
                    <a:ext uri="{FF2B5EF4-FFF2-40B4-BE49-F238E27FC236}">
                      <a16:creationId xmlns="" xmlns:a16="http://schemas.microsoft.com/office/drawing/2014/main" id="{710C4274-991E-4394-9BF8-0DEA64F9EF93}"/>
                    </a:ext>
                  </a:extLst>
                </p:cNvPr>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sp>
            <p:nvSpPr>
              <p:cNvPr id="114" name="Google Shape;973;p32">
                <a:extLst>
                  <a:ext uri="{FF2B5EF4-FFF2-40B4-BE49-F238E27FC236}">
                    <a16:creationId xmlns="" xmlns:a16="http://schemas.microsoft.com/office/drawing/2014/main" id="{124280C1-70BD-4E51-B8EB-27325F68D94C}"/>
                  </a:ext>
                </a:extLst>
              </p:cNvPr>
              <p:cNvSpPr/>
              <p:nvPr/>
            </p:nvSpPr>
            <p:spPr>
              <a:xfrm>
                <a:off x="3671824" y="2798799"/>
                <a:ext cx="213918" cy="212805"/>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nvGrpSpPr>
              <p:cNvPr id="117" name="Google Shape;1014;p32">
                <a:extLst>
                  <a:ext uri="{FF2B5EF4-FFF2-40B4-BE49-F238E27FC236}">
                    <a16:creationId xmlns="" xmlns:a16="http://schemas.microsoft.com/office/drawing/2014/main" id="{62CF656F-9214-4C14-BAF5-27D0E66571D4}"/>
                  </a:ext>
                </a:extLst>
              </p:cNvPr>
              <p:cNvGrpSpPr/>
              <p:nvPr/>
            </p:nvGrpSpPr>
            <p:grpSpPr>
              <a:xfrm>
                <a:off x="1928265" y="3536562"/>
                <a:ext cx="210156" cy="210714"/>
                <a:chOff x="-1700225" y="2768875"/>
                <a:chExt cx="291450" cy="292225"/>
              </a:xfrm>
              <a:solidFill>
                <a:schemeClr val="bg1"/>
              </a:solidFill>
            </p:grpSpPr>
            <p:sp>
              <p:nvSpPr>
                <p:cNvPr id="118" name="Google Shape;1015;p32">
                  <a:extLst>
                    <a:ext uri="{FF2B5EF4-FFF2-40B4-BE49-F238E27FC236}">
                      <a16:creationId xmlns="" xmlns:a16="http://schemas.microsoft.com/office/drawing/2014/main" id="{A8B933BA-0C2F-4FD1-A55E-68C195A85327}"/>
                    </a:ext>
                  </a:extLst>
                </p:cNvPr>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19" name="Google Shape;1016;p32">
                  <a:extLst>
                    <a:ext uri="{FF2B5EF4-FFF2-40B4-BE49-F238E27FC236}">
                      <a16:creationId xmlns="" xmlns:a16="http://schemas.microsoft.com/office/drawing/2014/main" id="{606EEC15-C354-4599-97A7-6780BE99E687}"/>
                    </a:ext>
                  </a:extLst>
                </p:cNvPr>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0" name="Google Shape;1017;p32">
                  <a:extLst>
                    <a:ext uri="{FF2B5EF4-FFF2-40B4-BE49-F238E27FC236}">
                      <a16:creationId xmlns="" xmlns:a16="http://schemas.microsoft.com/office/drawing/2014/main" id="{B09649A7-A81C-49AA-BEE8-3222E25E0E84}"/>
                    </a:ext>
                  </a:extLst>
                </p:cNvPr>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1" name="Google Shape;1018;p32">
                  <a:extLst>
                    <a:ext uri="{FF2B5EF4-FFF2-40B4-BE49-F238E27FC236}">
                      <a16:creationId xmlns="" xmlns:a16="http://schemas.microsoft.com/office/drawing/2014/main" id="{EC2D0357-97BB-4303-8FB6-801773A8D22D}"/>
                    </a:ext>
                  </a:extLst>
                </p:cNvPr>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2" name="Google Shape;1019;p32">
                  <a:extLst>
                    <a:ext uri="{FF2B5EF4-FFF2-40B4-BE49-F238E27FC236}">
                      <a16:creationId xmlns="" xmlns:a16="http://schemas.microsoft.com/office/drawing/2014/main" id="{B6D91EA1-007F-46C5-A81D-93B69D491E0B}"/>
                    </a:ext>
                  </a:extLst>
                </p:cNvPr>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3" name="Google Shape;1020;p32">
                  <a:extLst>
                    <a:ext uri="{FF2B5EF4-FFF2-40B4-BE49-F238E27FC236}">
                      <a16:creationId xmlns="" xmlns:a16="http://schemas.microsoft.com/office/drawing/2014/main" id="{8E82DF75-43D0-48A8-98CC-87953FC91BA1}"/>
                    </a:ext>
                  </a:extLst>
                </p:cNvPr>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grpSp>
            <p:nvGrpSpPr>
              <p:cNvPr id="126" name="Google Shape;982;p32">
                <a:extLst>
                  <a:ext uri="{FF2B5EF4-FFF2-40B4-BE49-F238E27FC236}">
                    <a16:creationId xmlns="" xmlns:a16="http://schemas.microsoft.com/office/drawing/2014/main" id="{08E74D2E-81E9-4759-BF74-BB1E17F51064}"/>
                  </a:ext>
                </a:extLst>
              </p:cNvPr>
              <p:cNvGrpSpPr/>
              <p:nvPr/>
            </p:nvGrpSpPr>
            <p:grpSpPr>
              <a:xfrm>
                <a:off x="2787561" y="3416113"/>
                <a:ext cx="217055" cy="215301"/>
                <a:chOff x="-31166825" y="1939525"/>
                <a:chExt cx="293800" cy="291425"/>
              </a:xfrm>
              <a:solidFill>
                <a:schemeClr val="bg1"/>
              </a:solidFill>
            </p:grpSpPr>
            <p:sp>
              <p:nvSpPr>
                <p:cNvPr id="127" name="Google Shape;983;p32">
                  <a:extLst>
                    <a:ext uri="{FF2B5EF4-FFF2-40B4-BE49-F238E27FC236}">
                      <a16:creationId xmlns="" xmlns:a16="http://schemas.microsoft.com/office/drawing/2014/main" id="{1E4722CE-3BC4-4886-83EC-03F17D5EDCAE}"/>
                    </a:ext>
                  </a:extLst>
                </p:cNvPr>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8" name="Google Shape;984;p32">
                  <a:extLst>
                    <a:ext uri="{FF2B5EF4-FFF2-40B4-BE49-F238E27FC236}">
                      <a16:creationId xmlns="" xmlns:a16="http://schemas.microsoft.com/office/drawing/2014/main" id="{C8D31554-1EAE-4D69-8D9F-79E14DFC3CEF}"/>
                    </a:ext>
                  </a:extLst>
                </p:cNvPr>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9" name="Google Shape;985;p32">
                  <a:extLst>
                    <a:ext uri="{FF2B5EF4-FFF2-40B4-BE49-F238E27FC236}">
                      <a16:creationId xmlns="" xmlns:a16="http://schemas.microsoft.com/office/drawing/2014/main" id="{00BB1D00-99FF-42A7-A532-85456DAA3018}"/>
                    </a:ext>
                  </a:extLst>
                </p:cNvPr>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0" name="Google Shape;986;p32">
                  <a:extLst>
                    <a:ext uri="{FF2B5EF4-FFF2-40B4-BE49-F238E27FC236}">
                      <a16:creationId xmlns="" xmlns:a16="http://schemas.microsoft.com/office/drawing/2014/main" id="{A4E76488-5596-4550-AE2D-6B7EDD9F3BEC}"/>
                    </a:ext>
                  </a:extLst>
                </p:cNvPr>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1" name="Google Shape;987;p32">
                  <a:extLst>
                    <a:ext uri="{FF2B5EF4-FFF2-40B4-BE49-F238E27FC236}">
                      <a16:creationId xmlns="" xmlns:a16="http://schemas.microsoft.com/office/drawing/2014/main" id="{2B5B8D35-A51F-424A-A7C2-C7B068EE2F87}"/>
                    </a:ext>
                  </a:extLst>
                </p:cNvPr>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2" name="Google Shape;988;p32">
                  <a:extLst>
                    <a:ext uri="{FF2B5EF4-FFF2-40B4-BE49-F238E27FC236}">
                      <a16:creationId xmlns="" xmlns:a16="http://schemas.microsoft.com/office/drawing/2014/main" id="{F93CEEA6-062D-456E-A4B4-5C3C11F3137E}"/>
                    </a:ext>
                  </a:extLst>
                </p:cNvPr>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3" name="Google Shape;989;p32">
                  <a:extLst>
                    <a:ext uri="{FF2B5EF4-FFF2-40B4-BE49-F238E27FC236}">
                      <a16:creationId xmlns="" xmlns:a16="http://schemas.microsoft.com/office/drawing/2014/main" id="{9F20998A-E9B5-4DBC-BB3E-C1501E42D86A}"/>
                    </a:ext>
                  </a:extLst>
                </p:cNvPr>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4" name="Google Shape;990;p32">
                  <a:extLst>
                    <a:ext uri="{FF2B5EF4-FFF2-40B4-BE49-F238E27FC236}">
                      <a16:creationId xmlns="" xmlns:a16="http://schemas.microsoft.com/office/drawing/2014/main" id="{0F4B7F6B-40A4-4E14-81CF-897F05DC6B6C}"/>
                    </a:ext>
                  </a:extLst>
                </p:cNvPr>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5" name="Google Shape;991;p32">
                  <a:extLst>
                    <a:ext uri="{FF2B5EF4-FFF2-40B4-BE49-F238E27FC236}">
                      <a16:creationId xmlns="" xmlns:a16="http://schemas.microsoft.com/office/drawing/2014/main" id="{E6939A2E-9041-49B7-9B20-D09175EF7630}"/>
                    </a:ext>
                  </a:extLst>
                </p:cNvPr>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6" name="Google Shape;992;p32">
                  <a:extLst>
                    <a:ext uri="{FF2B5EF4-FFF2-40B4-BE49-F238E27FC236}">
                      <a16:creationId xmlns="" xmlns:a16="http://schemas.microsoft.com/office/drawing/2014/main" id="{8821CA40-1F81-4142-BF57-5478EE2A5507}"/>
                    </a:ext>
                  </a:extLst>
                </p:cNvPr>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7" name="Google Shape;993;p32">
                  <a:extLst>
                    <a:ext uri="{FF2B5EF4-FFF2-40B4-BE49-F238E27FC236}">
                      <a16:creationId xmlns="" xmlns:a16="http://schemas.microsoft.com/office/drawing/2014/main" id="{8B7E3F40-C71C-4E1F-93E7-93E584ACE30A}"/>
                    </a:ext>
                  </a:extLst>
                </p:cNvPr>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grpSp>
        <p:pic>
          <p:nvPicPr>
            <p:cNvPr id="144" name="图片 143">
              <a:extLst>
                <a:ext uri="{FF2B5EF4-FFF2-40B4-BE49-F238E27FC236}">
                  <a16:creationId xmlns="" xmlns:a16="http://schemas.microsoft.com/office/drawing/2014/main" id="{23FC21C8-1F4C-4F93-90D3-96BEFD434D5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322945" y="4618774"/>
              <a:ext cx="908606" cy="1233438"/>
            </a:xfrm>
            <a:prstGeom prst="rect">
              <a:avLst/>
            </a:prstGeom>
          </p:spPr>
        </p:pic>
      </p:grpSp>
    </p:spTree>
    <p:extLst>
      <p:ext uri="{BB962C8B-B14F-4D97-AF65-F5344CB8AC3E}">
        <p14:creationId xmlns:p14="http://schemas.microsoft.com/office/powerpoint/2010/main" val="1433683052"/>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0"/>
                                        </p:tgtEl>
                                        <p:attrNameLst>
                                          <p:attrName>style.visibility</p:attrName>
                                        </p:attrNameLst>
                                      </p:cBhvr>
                                      <p:to>
                                        <p:strVal val="visible"/>
                                      </p:to>
                                    </p:set>
                                    <p:anim calcmode="lin" valueType="num">
                                      <p:cBhvr additive="base">
                                        <p:cTn id="7" dur="500" fill="hold"/>
                                        <p:tgtEl>
                                          <p:spTgt spid="140"/>
                                        </p:tgtEl>
                                        <p:attrNameLst>
                                          <p:attrName>ppt_x</p:attrName>
                                        </p:attrNameLst>
                                      </p:cBhvr>
                                      <p:tavLst>
                                        <p:tav tm="0">
                                          <p:val>
                                            <p:strVal val="1+#ppt_w/2"/>
                                          </p:val>
                                        </p:tav>
                                        <p:tav tm="100000">
                                          <p:val>
                                            <p:strVal val="#ppt_x"/>
                                          </p:val>
                                        </p:tav>
                                      </p:tavLst>
                                    </p:anim>
                                    <p:anim calcmode="lin" valueType="num">
                                      <p:cBhvr additive="base">
                                        <p:cTn id="8" dur="500" fill="hold"/>
                                        <p:tgtEl>
                                          <p:spTgt spid="14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9"/>
                                        </p:tgtEl>
                                        <p:attrNameLst>
                                          <p:attrName>style.visibility</p:attrName>
                                        </p:attrNameLst>
                                      </p:cBhvr>
                                      <p:to>
                                        <p:strVal val="visible"/>
                                      </p:to>
                                    </p:set>
                                    <p:anim calcmode="lin" valueType="num">
                                      <p:cBhvr additive="base">
                                        <p:cTn id="11" dur="500" fill="hold"/>
                                        <p:tgtEl>
                                          <p:spTgt spid="139"/>
                                        </p:tgtEl>
                                        <p:attrNameLst>
                                          <p:attrName>ppt_x</p:attrName>
                                        </p:attrNameLst>
                                      </p:cBhvr>
                                      <p:tavLst>
                                        <p:tav tm="0">
                                          <p:val>
                                            <p:strVal val="1+#ppt_w/2"/>
                                          </p:val>
                                        </p:tav>
                                        <p:tav tm="100000">
                                          <p:val>
                                            <p:strVal val="#ppt_x"/>
                                          </p:val>
                                        </p:tav>
                                      </p:tavLst>
                                    </p:anim>
                                    <p:anim calcmode="lin" valueType="num">
                                      <p:cBhvr additive="base">
                                        <p:cTn id="12" dur="500" fill="hold"/>
                                        <p:tgtEl>
                                          <p:spTgt spid="13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9" grpId="0"/>
      <p:bldP spid="14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直角三角形 2">
            <a:extLst>
              <a:ext uri="{FF2B5EF4-FFF2-40B4-BE49-F238E27FC236}">
                <a16:creationId xmlns="" xmlns:a16="http://schemas.microsoft.com/office/drawing/2014/main" id="{B883DCDF-2B31-4409-A422-9E45BA814E9C}"/>
              </a:ext>
            </a:extLst>
          </p:cNvPr>
          <p:cNvSpPr/>
          <p:nvPr/>
        </p:nvSpPr>
        <p:spPr>
          <a:xfrm flipH="1">
            <a:off x="2489199" y="-1003300"/>
            <a:ext cx="9702795" cy="7850977"/>
          </a:xfrm>
          <a:prstGeom prst="rtTriangle">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1264476" y="281678"/>
            <a:ext cx="3875910" cy="830997"/>
          </a:xfrm>
          <a:prstGeom prst="rect">
            <a:avLst/>
          </a:prstGeom>
        </p:spPr>
        <p:txBody>
          <a:bodyPr wrap="square">
            <a:spAutoFit/>
          </a:bodyPr>
          <a:lstStyle/>
          <a:p>
            <a:r>
              <a:rPr lang="zh-TW" altLang="en-US" sz="4800" dirty="0">
                <a:solidFill>
                  <a:schemeClr val="accent1">
                    <a:lumMod val="50000"/>
                  </a:schemeClr>
                </a:solidFill>
              </a:rPr>
              <a:t>資料集說明</a:t>
            </a:r>
          </a:p>
        </p:txBody>
      </p:sp>
      <p:sp>
        <p:nvSpPr>
          <p:cNvPr id="5" name="矩形 4"/>
          <p:cNvSpPr/>
          <p:nvPr/>
        </p:nvSpPr>
        <p:spPr>
          <a:xfrm>
            <a:off x="2039112" y="1204115"/>
            <a:ext cx="7212012" cy="523220"/>
          </a:xfrm>
          <a:prstGeom prst="rect">
            <a:avLst/>
          </a:prstGeom>
        </p:spPr>
        <p:txBody>
          <a:bodyPr wrap="square">
            <a:spAutoFit/>
          </a:bodyPr>
          <a:lstStyle/>
          <a:p>
            <a:r>
              <a:rPr lang="en-US" altLang="zh-TW" sz="2800" dirty="0"/>
              <a:t>Calories</a:t>
            </a:r>
            <a:r>
              <a:rPr lang="zh-TW" altLang="en-US" sz="2800" dirty="0"/>
              <a:t>總共有</a:t>
            </a:r>
            <a:r>
              <a:rPr lang="en-US" altLang="zh-TW" sz="2800" dirty="0"/>
              <a:t>15000</a:t>
            </a:r>
            <a:r>
              <a:rPr lang="zh-TW" altLang="en-US" sz="2800" dirty="0"/>
              <a:t>筆資料</a:t>
            </a:r>
            <a:r>
              <a:rPr lang="en-US" altLang="zh-TW" sz="2800" dirty="0"/>
              <a:t>9</a:t>
            </a:r>
            <a:r>
              <a:rPr lang="zh-TW" altLang="en-US" sz="2800" dirty="0"/>
              <a:t>個欄位</a:t>
            </a:r>
          </a:p>
        </p:txBody>
      </p:sp>
      <p:pic>
        <p:nvPicPr>
          <p:cNvPr id="10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9112" y="1826944"/>
            <a:ext cx="7826578" cy="475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7234265"/>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75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直角三角形 2">
            <a:extLst>
              <a:ext uri="{FF2B5EF4-FFF2-40B4-BE49-F238E27FC236}">
                <a16:creationId xmlns="" xmlns:a16="http://schemas.microsoft.com/office/drawing/2014/main" id="{B883DCDF-2B31-4409-A422-9E45BA814E9C}"/>
              </a:ext>
            </a:extLst>
          </p:cNvPr>
          <p:cNvSpPr/>
          <p:nvPr/>
        </p:nvSpPr>
        <p:spPr>
          <a:xfrm flipH="1">
            <a:off x="2489199" y="-1003300"/>
            <a:ext cx="9702795" cy="7850977"/>
          </a:xfrm>
          <a:prstGeom prst="rtTriangle">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551244" y="281678"/>
            <a:ext cx="3875910" cy="830997"/>
          </a:xfrm>
          <a:prstGeom prst="rect">
            <a:avLst/>
          </a:prstGeom>
        </p:spPr>
        <p:txBody>
          <a:bodyPr wrap="square">
            <a:spAutoFit/>
          </a:bodyPr>
          <a:lstStyle/>
          <a:p>
            <a:r>
              <a:rPr lang="zh-TW" altLang="en-US" sz="4800" dirty="0">
                <a:solidFill>
                  <a:schemeClr val="accent1">
                    <a:lumMod val="50000"/>
                  </a:schemeClr>
                </a:solidFill>
              </a:rPr>
              <a:t>資料前處理</a:t>
            </a:r>
          </a:p>
        </p:txBody>
      </p:sp>
      <p:sp>
        <p:nvSpPr>
          <p:cNvPr id="5" name="矩形 4"/>
          <p:cNvSpPr/>
          <p:nvPr/>
        </p:nvSpPr>
        <p:spPr>
          <a:xfrm>
            <a:off x="551244" y="1112675"/>
            <a:ext cx="5950140" cy="5293757"/>
          </a:xfrm>
          <a:prstGeom prst="rect">
            <a:avLst/>
          </a:prstGeom>
        </p:spPr>
        <p:txBody>
          <a:bodyPr wrap="square" numCol="1">
            <a:spAutoFit/>
          </a:bodyPr>
          <a:lstStyle/>
          <a:p>
            <a:pPr marL="457200" indent="-457200">
              <a:buFont typeface="Wingdings" pitchFamily="2" charset="2"/>
              <a:buChar char="l"/>
            </a:pPr>
            <a:r>
              <a:rPr lang="zh-TW" altLang="en-US" sz="2600" dirty="0"/>
              <a:t>我將資料的</a:t>
            </a:r>
            <a:r>
              <a:rPr lang="en-US" altLang="zh-TW" sz="2600" dirty="0"/>
              <a:t>User_ID</a:t>
            </a:r>
            <a:r>
              <a:rPr lang="zh-TW" altLang="en-US" sz="2600" dirty="0"/>
              <a:t>刪除並加上兩</a:t>
            </a:r>
            <a:r>
              <a:rPr lang="zh-TW" altLang="en-US" sz="2600" dirty="0" smtClean="0"/>
              <a:t>個</a:t>
            </a:r>
            <a:r>
              <a:rPr lang="en-US" altLang="zh-TW" sz="2600" dirty="0" smtClean="0"/>
              <a:t>target</a:t>
            </a:r>
            <a:r>
              <a:rPr lang="zh-TW" altLang="en-US" sz="2600" dirty="0" smtClean="0"/>
              <a:t>分</a:t>
            </a:r>
            <a:r>
              <a:rPr lang="zh-TW" altLang="en-US" sz="2600" dirty="0"/>
              <a:t>別是</a:t>
            </a:r>
            <a:r>
              <a:rPr lang="en-US" altLang="zh-TW" sz="2600" dirty="0" smtClean="0"/>
              <a:t>Heavy_level</a:t>
            </a:r>
            <a:r>
              <a:rPr lang="zh-TW" altLang="en-US" sz="2600" dirty="0" smtClean="0"/>
              <a:t>及</a:t>
            </a:r>
            <a:r>
              <a:rPr lang="en-US" altLang="zh-TW" sz="2600" dirty="0" smtClean="0"/>
              <a:t>Burn_level</a:t>
            </a:r>
            <a:endParaRPr lang="en-US" altLang="zh-TW" sz="2600" dirty="0"/>
          </a:p>
          <a:p>
            <a:pPr marL="457200" indent="-457200">
              <a:buFont typeface="Wingdings" pitchFamily="2" charset="2"/>
              <a:buChar char="l"/>
            </a:pPr>
            <a:r>
              <a:rPr lang="en-US" altLang="zh-TW" sz="2600" dirty="0"/>
              <a:t>Heavy_level</a:t>
            </a:r>
            <a:r>
              <a:rPr lang="zh-TW" altLang="en-US" sz="2600" dirty="0"/>
              <a:t>是透過</a:t>
            </a:r>
            <a:r>
              <a:rPr lang="zh-TW" altLang="en-US" sz="2600" dirty="0" smtClean="0"/>
              <a:t>身高</a:t>
            </a:r>
            <a:r>
              <a:rPr lang="zh-TW" altLang="en-US" sz="2600" dirty="0"/>
              <a:t>及</a:t>
            </a:r>
            <a:r>
              <a:rPr lang="zh-TW" altLang="en-US" sz="2600" dirty="0" smtClean="0"/>
              <a:t>體重</a:t>
            </a:r>
            <a:r>
              <a:rPr lang="zh-TW" altLang="en-US" sz="2600" dirty="0"/>
              <a:t>計算出</a:t>
            </a:r>
            <a:r>
              <a:rPr lang="en-US" altLang="zh-TW" sz="2600" dirty="0"/>
              <a:t>BMI</a:t>
            </a:r>
            <a:r>
              <a:rPr lang="zh-TW" altLang="en-US" sz="2600" dirty="0"/>
              <a:t>，在利用</a:t>
            </a:r>
            <a:r>
              <a:rPr lang="en-US" altLang="zh-TW" sz="2600" dirty="0"/>
              <a:t>BMI</a:t>
            </a:r>
            <a:r>
              <a:rPr lang="zh-TW" altLang="en-US" sz="2600" dirty="0"/>
              <a:t>的大小分類，</a:t>
            </a:r>
            <a:r>
              <a:rPr lang="en-US" altLang="zh-TW" sz="2600" dirty="0"/>
              <a:t> BMI</a:t>
            </a:r>
            <a:r>
              <a:rPr lang="zh-TW" altLang="en-US" sz="2600" dirty="0"/>
              <a:t>小於</a:t>
            </a:r>
            <a:r>
              <a:rPr lang="en-US" altLang="zh-TW" sz="2600" dirty="0"/>
              <a:t>24Heavy_level=0</a:t>
            </a:r>
            <a:r>
              <a:rPr lang="zh-TW" altLang="en-US" sz="2600" dirty="0" smtClean="0"/>
              <a:t>， </a:t>
            </a:r>
            <a:r>
              <a:rPr lang="en-US" altLang="zh-TW" sz="2600" dirty="0" smtClean="0"/>
              <a:t>BMI</a:t>
            </a:r>
            <a:r>
              <a:rPr lang="zh-TW" altLang="en-US" sz="2600" dirty="0"/>
              <a:t>介於</a:t>
            </a:r>
            <a:r>
              <a:rPr lang="en-US" altLang="zh-TW" sz="2600" dirty="0"/>
              <a:t>24</a:t>
            </a:r>
            <a:r>
              <a:rPr lang="zh-TW" altLang="en-US" sz="2600" dirty="0"/>
              <a:t>到</a:t>
            </a:r>
            <a:r>
              <a:rPr lang="en-US" altLang="zh-TW" sz="2600" dirty="0" smtClean="0"/>
              <a:t>27Heavy_level=1</a:t>
            </a:r>
            <a:r>
              <a:rPr lang="zh-TW" altLang="en-US" sz="2600" dirty="0"/>
              <a:t>，</a:t>
            </a:r>
            <a:r>
              <a:rPr lang="en-US" altLang="zh-TW" sz="2600" dirty="0"/>
              <a:t> BMI</a:t>
            </a:r>
            <a:r>
              <a:rPr lang="zh-TW" altLang="en-US" sz="2600" dirty="0"/>
              <a:t>大於</a:t>
            </a:r>
            <a:r>
              <a:rPr lang="en-US" altLang="zh-TW" sz="2600" dirty="0" smtClean="0"/>
              <a:t>27Heavy_level=2</a:t>
            </a:r>
          </a:p>
          <a:p>
            <a:pPr marL="457200" indent="-457200">
              <a:buFont typeface="Wingdings" pitchFamily="2" charset="2"/>
              <a:buChar char="l"/>
            </a:pPr>
            <a:endParaRPr lang="en-US" altLang="zh-TW" sz="2600" dirty="0"/>
          </a:p>
          <a:p>
            <a:pPr marL="457200" indent="-457200">
              <a:buFont typeface="Wingdings" pitchFamily="2" charset="2"/>
              <a:buChar char="l"/>
            </a:pPr>
            <a:r>
              <a:rPr lang="en-US" altLang="zh-TW" sz="2600" dirty="0"/>
              <a:t>Burn_level</a:t>
            </a:r>
            <a:r>
              <a:rPr lang="zh-TW" altLang="en-US" sz="2600" dirty="0"/>
              <a:t>將</a:t>
            </a:r>
            <a:r>
              <a:rPr lang="en-US" altLang="zh-TW" sz="2600" dirty="0"/>
              <a:t>Calories</a:t>
            </a:r>
            <a:r>
              <a:rPr lang="zh-TW" altLang="en-US" sz="2600" dirty="0"/>
              <a:t>大於一百的值標示為</a:t>
            </a:r>
            <a:r>
              <a:rPr lang="en-US" altLang="zh-TW" sz="2600" dirty="0"/>
              <a:t>1 </a:t>
            </a:r>
            <a:r>
              <a:rPr lang="zh-TW" altLang="en-US" sz="2600" dirty="0"/>
              <a:t>小於的為</a:t>
            </a:r>
            <a:r>
              <a:rPr lang="en-US" altLang="zh-TW" sz="2600" dirty="0" smtClean="0"/>
              <a:t>0</a:t>
            </a:r>
          </a:p>
          <a:p>
            <a:pPr marL="457200" indent="-457200">
              <a:buFont typeface="Wingdings" pitchFamily="2" charset="2"/>
              <a:buChar char="l"/>
            </a:pPr>
            <a:endParaRPr lang="en-US" altLang="zh-TW" sz="2600" dirty="0" smtClean="0"/>
          </a:p>
          <a:p>
            <a:pPr marL="457200" indent="-457200">
              <a:buFont typeface="Wingdings" pitchFamily="2" charset="2"/>
              <a:buChar char="l"/>
            </a:pPr>
            <a:r>
              <a:rPr lang="zh-TW" altLang="en-US" sz="2600" dirty="0"/>
              <a:t>將</a:t>
            </a:r>
            <a:r>
              <a:rPr lang="zh-TW" altLang="en-US" sz="2600" dirty="0" smtClean="0"/>
              <a:t>性別轉成數字男性為</a:t>
            </a:r>
            <a:r>
              <a:rPr lang="en-US" altLang="zh-TW" sz="2600" dirty="0" smtClean="0"/>
              <a:t>1</a:t>
            </a:r>
            <a:r>
              <a:rPr lang="zh-TW" altLang="en-US" sz="2600" dirty="0" smtClean="0"/>
              <a:t>女性為</a:t>
            </a:r>
            <a:r>
              <a:rPr lang="en-US" altLang="zh-TW" sz="2600" dirty="0" smtClean="0"/>
              <a:t>0</a:t>
            </a:r>
            <a:endParaRPr lang="en-US" altLang="zh-TW" sz="26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6551" y="2343136"/>
            <a:ext cx="5344361" cy="2740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2693139"/>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75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直角三角形 2">
            <a:extLst>
              <a:ext uri="{FF2B5EF4-FFF2-40B4-BE49-F238E27FC236}">
                <a16:creationId xmlns="" xmlns:a16="http://schemas.microsoft.com/office/drawing/2014/main" id="{B883DCDF-2B31-4409-A422-9E45BA814E9C}"/>
              </a:ext>
            </a:extLst>
          </p:cNvPr>
          <p:cNvSpPr/>
          <p:nvPr/>
        </p:nvSpPr>
        <p:spPr>
          <a:xfrm flipH="1">
            <a:off x="2489199" y="-1003300"/>
            <a:ext cx="9702795" cy="7850977"/>
          </a:xfrm>
          <a:prstGeom prst="rtTriangle">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1264476" y="281678"/>
            <a:ext cx="10019220" cy="830997"/>
          </a:xfrm>
          <a:prstGeom prst="rect">
            <a:avLst/>
          </a:prstGeom>
        </p:spPr>
        <p:txBody>
          <a:bodyPr wrap="square">
            <a:spAutoFit/>
          </a:bodyPr>
          <a:lstStyle/>
          <a:p>
            <a:r>
              <a:rPr lang="zh-TW" altLang="en-US" sz="4800" dirty="0">
                <a:solidFill>
                  <a:schemeClr val="accent1">
                    <a:lumMod val="50000"/>
                  </a:schemeClr>
                </a:solidFill>
              </a:rPr>
              <a:t>將資料做</a:t>
            </a:r>
            <a:r>
              <a:rPr lang="en-US" altLang="zh-TW" sz="4800" dirty="0">
                <a:solidFill>
                  <a:schemeClr val="accent1">
                    <a:lumMod val="50000"/>
                  </a:schemeClr>
                </a:solidFill>
              </a:rPr>
              <a:t>Min-Max Normaliaztion</a:t>
            </a:r>
            <a:endParaRPr lang="zh-TW" altLang="en-US" sz="4800" dirty="0">
              <a:solidFill>
                <a:schemeClr val="accent1">
                  <a:lumMod val="50000"/>
                </a:schemeClr>
              </a:solidFill>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23447" y="1046971"/>
            <a:ext cx="9448185" cy="5620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8385602"/>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75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16200000" scaled="1"/>
          <a:tileRect/>
        </a:gradFill>
        <a:effectLst/>
      </p:bgPr>
    </p:bg>
    <p:spTree>
      <p:nvGrpSpPr>
        <p:cNvPr id="1" name=""/>
        <p:cNvGrpSpPr/>
        <p:nvPr/>
      </p:nvGrpSpPr>
      <p:grpSpPr>
        <a:xfrm>
          <a:off x="0" y="0"/>
          <a:ext cx="0" cy="0"/>
          <a:chOff x="0" y="0"/>
          <a:chExt cx="0" cy="0"/>
        </a:xfrm>
      </p:grpSpPr>
      <p:pic>
        <p:nvPicPr>
          <p:cNvPr id="16" name="图片 15">
            <a:extLst>
              <a:ext uri="{FF2B5EF4-FFF2-40B4-BE49-F238E27FC236}">
                <a16:creationId xmlns="" xmlns:a16="http://schemas.microsoft.com/office/drawing/2014/main" id="{D7ED6640-C84A-48F5-8B85-019DEAF3B4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495176" y="3010975"/>
            <a:ext cx="1163627" cy="2447189"/>
          </a:xfrm>
          <a:prstGeom prst="rect">
            <a:avLst/>
          </a:prstGeom>
        </p:spPr>
      </p:pic>
      <p:pic>
        <p:nvPicPr>
          <p:cNvPr id="49" name="图片 48">
            <a:extLst>
              <a:ext uri="{FF2B5EF4-FFF2-40B4-BE49-F238E27FC236}">
                <a16:creationId xmlns="" xmlns:a16="http://schemas.microsoft.com/office/drawing/2014/main" id="{4523577C-00A1-4E9F-808F-E3E7CFBC40A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1147467" y="4674933"/>
            <a:ext cx="1697518" cy="2898692"/>
          </a:xfrm>
          <a:prstGeom prst="rect">
            <a:avLst/>
          </a:prstGeom>
        </p:spPr>
      </p:pic>
      <p:sp>
        <p:nvSpPr>
          <p:cNvPr id="61" name="文本框 60">
            <a:extLst>
              <a:ext uri="{FF2B5EF4-FFF2-40B4-BE49-F238E27FC236}">
                <a16:creationId xmlns="" xmlns:a16="http://schemas.microsoft.com/office/drawing/2014/main" id="{840A1167-A006-4F2D-90BD-D71D147ABB50}"/>
              </a:ext>
            </a:extLst>
          </p:cNvPr>
          <p:cNvSpPr txBox="1"/>
          <p:nvPr/>
        </p:nvSpPr>
        <p:spPr>
          <a:xfrm>
            <a:off x="10564688" y="31961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pic>
        <p:nvPicPr>
          <p:cNvPr id="83" name="图片 82">
            <a:extLst>
              <a:ext uri="{FF2B5EF4-FFF2-40B4-BE49-F238E27FC236}">
                <a16:creationId xmlns="" xmlns:a16="http://schemas.microsoft.com/office/drawing/2014/main" id="{641379BA-2A03-4710-94D4-A9FEF7B272C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5075648" y="4668940"/>
            <a:ext cx="2505308" cy="2476453"/>
          </a:xfrm>
          <a:custGeom>
            <a:avLst/>
            <a:gdLst>
              <a:gd name="connsiteX0" fmla="*/ 22170 w 6635038"/>
              <a:gd name="connsiteY0" fmla="*/ 0 h 6558619"/>
              <a:gd name="connsiteX1" fmla="*/ 2031225 w 6635038"/>
              <a:gd name="connsiteY1" fmla="*/ 0 h 6558619"/>
              <a:gd name="connsiteX2" fmla="*/ 2031225 w 6635038"/>
              <a:gd name="connsiteY2" fmla="*/ 546160 h 6558619"/>
              <a:gd name="connsiteX3" fmla="*/ 2304331 w 6635038"/>
              <a:gd name="connsiteY3" fmla="*/ 546160 h 6558619"/>
              <a:gd name="connsiteX4" fmla="*/ 1657004 w 6635038"/>
              <a:gd name="connsiteY4" fmla="*/ 729658 h 6558619"/>
              <a:gd name="connsiteX5" fmla="*/ 2275036 w 6635038"/>
              <a:gd name="connsiteY5" fmla="*/ 1845877 h 6558619"/>
              <a:gd name="connsiteX6" fmla="*/ 2140041 w 6635038"/>
              <a:gd name="connsiteY6" fmla="*/ 1787410 h 6558619"/>
              <a:gd name="connsiteX7" fmla="*/ 2538919 w 6635038"/>
              <a:gd name="connsiteY7" fmla="*/ 2795772 h 6558619"/>
              <a:gd name="connsiteX8" fmla="*/ 2653937 w 6635038"/>
              <a:gd name="connsiteY8" fmla="*/ 2530206 h 6558619"/>
              <a:gd name="connsiteX9" fmla="*/ 2930079 w 6635038"/>
              <a:gd name="connsiteY9" fmla="*/ 3028942 h 6558619"/>
              <a:gd name="connsiteX10" fmla="*/ 2929486 w 6635038"/>
              <a:gd name="connsiteY10" fmla="*/ 368947 h 6558619"/>
              <a:gd name="connsiteX11" fmla="*/ 2919832 w 6635038"/>
              <a:gd name="connsiteY11" fmla="*/ 371684 h 6558619"/>
              <a:gd name="connsiteX12" fmla="*/ 2919832 w 6635038"/>
              <a:gd name="connsiteY12" fmla="*/ 0 h 6558619"/>
              <a:gd name="connsiteX13" fmla="*/ 4209797 w 6635038"/>
              <a:gd name="connsiteY13" fmla="*/ 0 h 6558619"/>
              <a:gd name="connsiteX14" fmla="*/ 4209797 w 6635038"/>
              <a:gd name="connsiteY14" fmla="*/ 2958206 h 6558619"/>
              <a:gd name="connsiteX15" fmla="*/ 4356196 w 6635038"/>
              <a:gd name="connsiteY15" fmla="*/ 2958206 h 6558619"/>
              <a:gd name="connsiteX16" fmla="*/ 4356196 w 6635038"/>
              <a:gd name="connsiteY16" fmla="*/ 3324084 h 6558619"/>
              <a:gd name="connsiteX17" fmla="*/ 5480178 w 6635038"/>
              <a:gd name="connsiteY17" fmla="*/ 3324084 h 6558619"/>
              <a:gd name="connsiteX18" fmla="*/ 5480178 w 6635038"/>
              <a:gd name="connsiteY18" fmla="*/ 2958206 h 6558619"/>
              <a:gd name="connsiteX19" fmla="*/ 6635038 w 6635038"/>
              <a:gd name="connsiteY19" fmla="*/ 2958206 h 6558619"/>
              <a:gd name="connsiteX20" fmla="*/ 6635038 w 6635038"/>
              <a:gd name="connsiteY20" fmla="*/ 6558619 h 6558619"/>
              <a:gd name="connsiteX21" fmla="*/ 0 w 6635038"/>
              <a:gd name="connsiteY21" fmla="*/ 6558619 h 6558619"/>
              <a:gd name="connsiteX22" fmla="*/ 0 w 6635038"/>
              <a:gd name="connsiteY22" fmla="*/ 943116 h 6558619"/>
              <a:gd name="connsiteX23" fmla="*/ 22170 w 6635038"/>
              <a:gd name="connsiteY23" fmla="*/ 943116 h 655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35038" h="6558619">
                <a:moveTo>
                  <a:pt x="22170" y="0"/>
                </a:moveTo>
                <a:lnTo>
                  <a:pt x="2031225" y="0"/>
                </a:lnTo>
                <a:lnTo>
                  <a:pt x="2031225" y="546160"/>
                </a:lnTo>
                <a:lnTo>
                  <a:pt x="2304331" y="546160"/>
                </a:lnTo>
                <a:lnTo>
                  <a:pt x="1657004" y="729658"/>
                </a:lnTo>
                <a:lnTo>
                  <a:pt x="2275036" y="1845877"/>
                </a:lnTo>
                <a:lnTo>
                  <a:pt x="2140041" y="1787410"/>
                </a:lnTo>
                <a:lnTo>
                  <a:pt x="2538919" y="2795772"/>
                </a:lnTo>
                <a:lnTo>
                  <a:pt x="2653937" y="2530206"/>
                </a:lnTo>
                <a:lnTo>
                  <a:pt x="2930079" y="3028942"/>
                </a:lnTo>
                <a:lnTo>
                  <a:pt x="2929486" y="368947"/>
                </a:lnTo>
                <a:lnTo>
                  <a:pt x="2919832" y="371684"/>
                </a:lnTo>
                <a:lnTo>
                  <a:pt x="2919832" y="0"/>
                </a:lnTo>
                <a:lnTo>
                  <a:pt x="4209797" y="0"/>
                </a:lnTo>
                <a:lnTo>
                  <a:pt x="4209797" y="2958206"/>
                </a:lnTo>
                <a:lnTo>
                  <a:pt x="4356196" y="2958206"/>
                </a:lnTo>
                <a:lnTo>
                  <a:pt x="4356196" y="3324084"/>
                </a:lnTo>
                <a:lnTo>
                  <a:pt x="5480178" y="3324084"/>
                </a:lnTo>
                <a:lnTo>
                  <a:pt x="5480178" y="2958206"/>
                </a:lnTo>
                <a:lnTo>
                  <a:pt x="6635038" y="2958206"/>
                </a:lnTo>
                <a:lnTo>
                  <a:pt x="6635038" y="6558619"/>
                </a:lnTo>
                <a:lnTo>
                  <a:pt x="0" y="6558619"/>
                </a:lnTo>
                <a:lnTo>
                  <a:pt x="0" y="943116"/>
                </a:lnTo>
                <a:lnTo>
                  <a:pt x="22170" y="943116"/>
                </a:lnTo>
                <a:close/>
              </a:path>
            </a:pathLst>
          </a:custGeom>
        </p:spPr>
      </p:pic>
      <p:pic>
        <p:nvPicPr>
          <p:cNvPr id="84" name="图片 83">
            <a:extLst>
              <a:ext uri="{FF2B5EF4-FFF2-40B4-BE49-F238E27FC236}">
                <a16:creationId xmlns="" xmlns:a16="http://schemas.microsoft.com/office/drawing/2014/main" id="{4DFADA85-4599-4709-BA0B-D7204684EEC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flipH="1">
            <a:off x="3402846" y="3910631"/>
            <a:ext cx="1069701" cy="1826627"/>
          </a:xfrm>
          <a:prstGeom prst="rect">
            <a:avLst/>
          </a:prstGeom>
        </p:spPr>
      </p:pic>
      <p:pic>
        <p:nvPicPr>
          <p:cNvPr id="86" name="图片 85">
            <a:extLst>
              <a:ext uri="{FF2B5EF4-FFF2-40B4-BE49-F238E27FC236}">
                <a16:creationId xmlns="" xmlns:a16="http://schemas.microsoft.com/office/drawing/2014/main" id="{43CBB610-F6F7-4AB0-9E26-8124B37AB26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7958501" y="3912539"/>
            <a:ext cx="1069701" cy="1826627"/>
          </a:xfrm>
          <a:prstGeom prst="rect">
            <a:avLst/>
          </a:prstGeom>
        </p:spPr>
      </p:pic>
      <p:pic>
        <p:nvPicPr>
          <p:cNvPr id="85" name="图片 84">
            <a:extLst>
              <a:ext uri="{FF2B5EF4-FFF2-40B4-BE49-F238E27FC236}">
                <a16:creationId xmlns="" xmlns:a16="http://schemas.microsoft.com/office/drawing/2014/main" id="{483D02FA-E868-410A-94FF-73F48E8ABC3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9675600" y="4674933"/>
            <a:ext cx="1697518" cy="2898692"/>
          </a:xfrm>
          <a:prstGeom prst="rect">
            <a:avLst/>
          </a:prstGeom>
        </p:spPr>
      </p:pic>
      <p:pic>
        <p:nvPicPr>
          <p:cNvPr id="17" name="图片 16">
            <a:extLst>
              <a:ext uri="{FF2B5EF4-FFF2-40B4-BE49-F238E27FC236}">
                <a16:creationId xmlns="" xmlns:a16="http://schemas.microsoft.com/office/drawing/2014/main" id="{5EB180A8-F03C-4E54-ADFA-8F329981E5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023443" y="3685549"/>
            <a:ext cx="1588557" cy="983391"/>
          </a:xfrm>
          <a:prstGeom prst="rect">
            <a:avLst/>
          </a:prstGeom>
        </p:spPr>
      </p:pic>
      <p:pic>
        <p:nvPicPr>
          <p:cNvPr id="18" name="图片 17">
            <a:extLst>
              <a:ext uri="{FF2B5EF4-FFF2-40B4-BE49-F238E27FC236}">
                <a16:creationId xmlns="" xmlns:a16="http://schemas.microsoft.com/office/drawing/2014/main" id="{27D9238A-7563-444C-A4A5-F0DF8FB164A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2524471" y="3777396"/>
            <a:ext cx="990769" cy="613332"/>
          </a:xfrm>
          <a:prstGeom prst="rect">
            <a:avLst/>
          </a:prstGeom>
        </p:spPr>
      </p:pic>
      <p:pic>
        <p:nvPicPr>
          <p:cNvPr id="19" name="图片 18">
            <a:extLst>
              <a:ext uri="{FF2B5EF4-FFF2-40B4-BE49-F238E27FC236}">
                <a16:creationId xmlns="" xmlns:a16="http://schemas.microsoft.com/office/drawing/2014/main" id="{4C78085B-26D4-464B-A193-7DCFE57E8CD9}"/>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7158770" y="4985625"/>
            <a:ext cx="509182" cy="1484217"/>
          </a:xfrm>
          <a:prstGeom prst="rect">
            <a:avLst/>
          </a:prstGeom>
        </p:spPr>
      </p:pic>
      <p:pic>
        <p:nvPicPr>
          <p:cNvPr id="20" name="图片 19">
            <a:extLst>
              <a:ext uri="{FF2B5EF4-FFF2-40B4-BE49-F238E27FC236}">
                <a16:creationId xmlns="" xmlns:a16="http://schemas.microsoft.com/office/drawing/2014/main" id="{A13E7444-7493-4F5C-9D75-99112C7480E3}"/>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3895701" y="5458164"/>
            <a:ext cx="784295" cy="1028752"/>
          </a:xfrm>
          <a:prstGeom prst="rect">
            <a:avLst/>
          </a:prstGeom>
        </p:spPr>
      </p:pic>
      <p:pic>
        <p:nvPicPr>
          <p:cNvPr id="95" name="图片 94">
            <a:extLst>
              <a:ext uri="{FF2B5EF4-FFF2-40B4-BE49-F238E27FC236}">
                <a16:creationId xmlns="" xmlns:a16="http://schemas.microsoft.com/office/drawing/2014/main" id="{8C89DAEF-EADC-4A92-AB4A-FF0A3B52C25E}"/>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8260748" y="5458164"/>
            <a:ext cx="411027" cy="539140"/>
          </a:xfrm>
          <a:prstGeom prst="rect">
            <a:avLst/>
          </a:prstGeom>
        </p:spPr>
      </p:pic>
      <p:pic>
        <p:nvPicPr>
          <p:cNvPr id="96" name="图片 95">
            <a:extLst>
              <a:ext uri="{FF2B5EF4-FFF2-40B4-BE49-F238E27FC236}">
                <a16:creationId xmlns="" xmlns:a16="http://schemas.microsoft.com/office/drawing/2014/main" id="{E6E32F32-BFBB-4E8A-A7E8-3FF179315946}"/>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6575423" y="5965693"/>
            <a:ext cx="509182" cy="667889"/>
          </a:xfrm>
          <a:prstGeom prst="rect">
            <a:avLst/>
          </a:prstGeom>
        </p:spPr>
      </p:pic>
      <p:pic>
        <p:nvPicPr>
          <p:cNvPr id="97" name="图片 96">
            <a:extLst>
              <a:ext uri="{FF2B5EF4-FFF2-40B4-BE49-F238E27FC236}">
                <a16:creationId xmlns="" xmlns:a16="http://schemas.microsoft.com/office/drawing/2014/main" id="{285D31B8-A98B-4488-8281-8147108BAF22}"/>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4705532" y="4594014"/>
            <a:ext cx="509182" cy="1484217"/>
          </a:xfrm>
          <a:prstGeom prst="rect">
            <a:avLst/>
          </a:prstGeom>
        </p:spPr>
      </p:pic>
      <p:pic>
        <p:nvPicPr>
          <p:cNvPr id="21" name="图片 20">
            <a:extLst>
              <a:ext uri="{FF2B5EF4-FFF2-40B4-BE49-F238E27FC236}">
                <a16:creationId xmlns="" xmlns:a16="http://schemas.microsoft.com/office/drawing/2014/main" id="{07AE22D6-BD8D-4726-8074-D8BC1BB48281}"/>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a:stretch/>
        </p:blipFill>
        <p:spPr>
          <a:xfrm flipH="1">
            <a:off x="7608309" y="5621609"/>
            <a:ext cx="517023" cy="701862"/>
          </a:xfrm>
          <a:prstGeom prst="rect">
            <a:avLst/>
          </a:prstGeom>
        </p:spPr>
      </p:pic>
      <p:sp>
        <p:nvSpPr>
          <p:cNvPr id="36" name="標題 2"/>
          <p:cNvSpPr txBox="1">
            <a:spLocks/>
          </p:cNvSpPr>
          <p:nvPr/>
        </p:nvSpPr>
        <p:spPr>
          <a:xfrm>
            <a:off x="539497" y="255610"/>
            <a:ext cx="4783400" cy="1156038"/>
          </a:xfrm>
          <a:prstGeom prst="rect">
            <a:avLst/>
          </a:prstGeom>
        </p:spPr>
        <p:txBody>
          <a:bodyPr anchor="b"/>
          <a:lstStyle>
            <a:lvl1pPr algn="ctr" defTabSz="914400" rtl="0" eaLnBrk="1" latinLnBrk="0" hangingPunct="1">
              <a:lnSpc>
                <a:spcPct val="90000"/>
              </a:lnSpc>
              <a:spcBef>
                <a:spcPct val="0"/>
              </a:spcBef>
              <a:buNone/>
              <a:defRPr sz="6000" kern="1200">
                <a:solidFill>
                  <a:schemeClr val="tx1"/>
                </a:solidFill>
                <a:latin typeface="字魂105号-简雅黑" panose="00000500000000000000" pitchFamily="2" charset="-122"/>
                <a:ea typeface="字魂105号-简雅黑" panose="00000500000000000000" pitchFamily="2" charset="-122"/>
                <a:cs typeface="+mj-cs"/>
              </a:defRPr>
            </a:lvl1pPr>
          </a:lstStyle>
          <a:p>
            <a:r>
              <a:rPr lang="zh-TW" altLang="en-US" dirty="0" smtClean="0">
                <a:solidFill>
                  <a:schemeClr val="accent1">
                    <a:lumMod val="50000"/>
                  </a:schemeClr>
                </a:solidFill>
                <a:latin typeface="+mj-ea"/>
                <a:ea typeface="+mj-ea"/>
              </a:rPr>
              <a:t>訓練方式</a:t>
            </a:r>
            <a:endParaRPr lang="zh-TW" altLang="en-US" dirty="0">
              <a:solidFill>
                <a:schemeClr val="accent1">
                  <a:lumMod val="50000"/>
                </a:schemeClr>
              </a:solidFill>
              <a:latin typeface="+mj-ea"/>
              <a:ea typeface="+mj-ea"/>
            </a:endParaRPr>
          </a:p>
        </p:txBody>
      </p:sp>
      <p:sp>
        <p:nvSpPr>
          <p:cNvPr id="2" name="矩形 1"/>
          <p:cNvSpPr/>
          <p:nvPr/>
        </p:nvSpPr>
        <p:spPr>
          <a:xfrm>
            <a:off x="539497" y="1737360"/>
            <a:ext cx="11119104" cy="2031325"/>
          </a:xfrm>
          <a:prstGeom prst="rect">
            <a:avLst/>
          </a:prstGeom>
        </p:spPr>
        <p:txBody>
          <a:bodyPr wrap="square">
            <a:spAutoFit/>
          </a:bodyPr>
          <a:lstStyle/>
          <a:p>
            <a:pPr marL="109728" indent="0">
              <a:lnSpc>
                <a:spcPct val="150000"/>
              </a:lnSpc>
              <a:buNone/>
            </a:pPr>
            <a:r>
              <a:rPr lang="zh-TW" altLang="en-US" sz="2800" dirty="0">
                <a:latin typeface="+mj-ea"/>
                <a:ea typeface="+mj-ea"/>
              </a:rPr>
              <a:t>在這次的資料中我分成兩類</a:t>
            </a:r>
            <a:endParaRPr lang="en-US" altLang="zh-TW" sz="2800" dirty="0">
              <a:latin typeface="+mj-ea"/>
              <a:ea typeface="+mj-ea"/>
            </a:endParaRPr>
          </a:p>
          <a:p>
            <a:pPr marL="109728" indent="0">
              <a:lnSpc>
                <a:spcPct val="150000"/>
              </a:lnSpc>
              <a:buNone/>
            </a:pPr>
            <a:r>
              <a:rPr lang="zh-TW" altLang="en-US" sz="2800" dirty="0">
                <a:latin typeface="+mj-ea"/>
                <a:ea typeface="+mj-ea"/>
              </a:rPr>
              <a:t>第一類是用 </a:t>
            </a:r>
            <a:r>
              <a:rPr lang="en-US" altLang="zh-TW" sz="2800" dirty="0">
                <a:latin typeface="+mj-ea"/>
                <a:ea typeface="+mj-ea"/>
              </a:rPr>
              <a:t>Height</a:t>
            </a:r>
            <a:r>
              <a:rPr lang="zh-TW" altLang="en-US" sz="2800" dirty="0">
                <a:latin typeface="+mj-ea"/>
                <a:ea typeface="+mj-ea"/>
              </a:rPr>
              <a:t>、</a:t>
            </a:r>
            <a:r>
              <a:rPr lang="en-US" altLang="zh-TW" sz="2800" dirty="0">
                <a:latin typeface="+mj-ea"/>
                <a:ea typeface="+mj-ea"/>
              </a:rPr>
              <a:t>Weight</a:t>
            </a:r>
            <a:r>
              <a:rPr lang="zh-TW" altLang="en-US" sz="2800" dirty="0">
                <a:latin typeface="+mj-ea"/>
                <a:ea typeface="+mj-ea"/>
              </a:rPr>
              <a:t>預測</a:t>
            </a:r>
            <a:r>
              <a:rPr lang="en-US" altLang="zh-TW" sz="2800" dirty="0">
                <a:latin typeface="+mj-ea"/>
                <a:ea typeface="+mj-ea"/>
              </a:rPr>
              <a:t>Heavy_level</a:t>
            </a:r>
          </a:p>
          <a:p>
            <a:pPr marL="109728" indent="0">
              <a:lnSpc>
                <a:spcPct val="150000"/>
              </a:lnSpc>
              <a:buNone/>
            </a:pPr>
            <a:r>
              <a:rPr lang="zh-TW" altLang="en-US" sz="2800" dirty="0">
                <a:latin typeface="+mj-ea"/>
                <a:ea typeface="+mj-ea"/>
              </a:rPr>
              <a:t>第二類是用 </a:t>
            </a:r>
            <a:r>
              <a:rPr lang="en-US" altLang="zh-TW" sz="2800" dirty="0">
                <a:latin typeface="+mj-ea"/>
                <a:ea typeface="+mj-ea"/>
              </a:rPr>
              <a:t>Duration</a:t>
            </a:r>
            <a:r>
              <a:rPr lang="zh-TW" altLang="en-US" sz="2800" dirty="0">
                <a:latin typeface="+mj-ea"/>
                <a:ea typeface="+mj-ea"/>
              </a:rPr>
              <a:t>、</a:t>
            </a:r>
            <a:r>
              <a:rPr lang="en-US" altLang="zh-TW" sz="2800" dirty="0">
                <a:latin typeface="+mj-ea"/>
                <a:ea typeface="+mj-ea"/>
              </a:rPr>
              <a:t>Heart_Rate</a:t>
            </a:r>
            <a:r>
              <a:rPr lang="zh-TW" altLang="en-US" sz="2800" dirty="0">
                <a:latin typeface="+mj-ea"/>
                <a:ea typeface="+mj-ea"/>
              </a:rPr>
              <a:t>、</a:t>
            </a:r>
            <a:r>
              <a:rPr lang="en-US" altLang="zh-TW" sz="2800" dirty="0">
                <a:latin typeface="+mj-ea"/>
                <a:ea typeface="+mj-ea"/>
              </a:rPr>
              <a:t>Body_Temp</a:t>
            </a:r>
            <a:r>
              <a:rPr lang="zh-TW" altLang="en-US" sz="2800" dirty="0">
                <a:latin typeface="+mj-ea"/>
                <a:ea typeface="+mj-ea"/>
              </a:rPr>
              <a:t>預測</a:t>
            </a:r>
            <a:r>
              <a:rPr lang="en-US" altLang="zh-TW" sz="2800" dirty="0">
                <a:latin typeface="+mj-ea"/>
                <a:ea typeface="+mj-ea"/>
              </a:rPr>
              <a:t>Burn_level</a:t>
            </a:r>
            <a:endParaRPr lang="zh-TW" altLang="en-US" sz="2800" dirty="0">
              <a:latin typeface="+mj-ea"/>
              <a:ea typeface="+mj-ea"/>
            </a:endParaRPr>
          </a:p>
        </p:txBody>
      </p:sp>
    </p:spTree>
    <p:extLst>
      <p:ext uri="{BB962C8B-B14F-4D97-AF65-F5344CB8AC3E}">
        <p14:creationId xmlns:p14="http://schemas.microsoft.com/office/powerpoint/2010/main" val="524477625"/>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1+#ppt_w/2"/>
                                          </p:val>
                                        </p:tav>
                                        <p:tav tm="100000">
                                          <p:val>
                                            <p:strVal val="#ppt_x"/>
                                          </p:val>
                                        </p:tav>
                                      </p:tavLst>
                                    </p:anim>
                                    <p:anim calcmode="lin" valueType="num">
                                      <p:cBhvr additive="base">
                                        <p:cTn id="8" dur="500" fill="hold"/>
                                        <p:tgtEl>
                                          <p:spTgt spid="61"/>
                                        </p:tgtEl>
                                        <p:attrNameLst>
                                          <p:attrName>ppt_y</p:attrName>
                                        </p:attrNameLst>
                                      </p:cBhvr>
                                      <p:tavLst>
                                        <p:tav tm="0">
                                          <p:val>
                                            <p:strVal val="#ppt_y"/>
                                          </p:val>
                                        </p:tav>
                                        <p:tav tm="100000">
                                          <p:val>
                                            <p:strVal val="#ppt_y"/>
                                          </p:val>
                                        </p:tav>
                                      </p:tavLst>
                                    </p:anim>
                                  </p:childTnLst>
                                </p:cTn>
                              </p:par>
                              <p:par>
                                <p:cTn id="9" presetID="47" presetClass="entr" presetSubtype="0" fill="hold" nodeType="with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fade">
                                      <p:cBhvr>
                                        <p:cTn id="11" dur="1000"/>
                                        <p:tgtEl>
                                          <p:spTgt spid="83"/>
                                        </p:tgtEl>
                                      </p:cBhvr>
                                    </p:animEffect>
                                    <p:anim calcmode="lin" valueType="num">
                                      <p:cBhvr>
                                        <p:cTn id="12" dur="1000" fill="hold"/>
                                        <p:tgtEl>
                                          <p:spTgt spid="83"/>
                                        </p:tgtEl>
                                        <p:attrNameLst>
                                          <p:attrName>ppt_x</p:attrName>
                                        </p:attrNameLst>
                                      </p:cBhvr>
                                      <p:tavLst>
                                        <p:tav tm="0">
                                          <p:val>
                                            <p:strVal val="#ppt_x"/>
                                          </p:val>
                                        </p:tav>
                                        <p:tav tm="100000">
                                          <p:val>
                                            <p:strVal val="#ppt_x"/>
                                          </p:val>
                                        </p:tav>
                                      </p:tavLst>
                                    </p:anim>
                                    <p:anim calcmode="lin" valueType="num">
                                      <p:cBhvr>
                                        <p:cTn id="13" dur="1000" fill="hold"/>
                                        <p:tgtEl>
                                          <p:spTgt spid="83"/>
                                        </p:tgtEl>
                                        <p:attrNameLst>
                                          <p:attrName>ppt_y</p:attrName>
                                        </p:attrNameLst>
                                      </p:cBhvr>
                                      <p:tavLst>
                                        <p:tav tm="0">
                                          <p:val>
                                            <p:strVal val="#ppt_y-.1"/>
                                          </p:val>
                                        </p:tav>
                                        <p:tav tm="100000">
                                          <p:val>
                                            <p:strVal val="#ppt_y"/>
                                          </p:val>
                                        </p:tav>
                                      </p:tavLst>
                                    </p:anim>
                                  </p:childTnLst>
                                </p:cTn>
                              </p:par>
                              <p:par>
                                <p:cTn id="14" presetID="10" presetClass="entr" presetSubtype="0" fill="hold" nodeType="withEffect">
                                  <p:stCondLst>
                                    <p:cond delay="250"/>
                                  </p:stCondLst>
                                  <p:childTnLst>
                                    <p:set>
                                      <p:cBhvr>
                                        <p:cTn id="15" dur="1" fill="hold">
                                          <p:stCondLst>
                                            <p:cond delay="0"/>
                                          </p:stCondLst>
                                        </p:cTn>
                                        <p:tgtEl>
                                          <p:spTgt spid="49"/>
                                        </p:tgtEl>
                                        <p:attrNameLst>
                                          <p:attrName>style.visibility</p:attrName>
                                        </p:attrNameLst>
                                      </p:cBhvr>
                                      <p:to>
                                        <p:strVal val="visible"/>
                                      </p:to>
                                    </p:set>
                                    <p:animEffect transition="in" filter="fade">
                                      <p:cBhvr>
                                        <p:cTn id="16" dur="1000"/>
                                        <p:tgtEl>
                                          <p:spTgt spid="49"/>
                                        </p:tgtEl>
                                      </p:cBhvr>
                                    </p:animEffect>
                                  </p:childTnLst>
                                </p:cTn>
                              </p:par>
                              <p:par>
                                <p:cTn id="17" presetID="10" presetClass="entr" presetSubtype="0" fill="hold" nodeType="withEffect">
                                  <p:stCondLst>
                                    <p:cond delay="250"/>
                                  </p:stCondLst>
                                  <p:childTnLst>
                                    <p:set>
                                      <p:cBhvr>
                                        <p:cTn id="18" dur="1" fill="hold">
                                          <p:stCondLst>
                                            <p:cond delay="0"/>
                                          </p:stCondLst>
                                        </p:cTn>
                                        <p:tgtEl>
                                          <p:spTgt spid="84"/>
                                        </p:tgtEl>
                                        <p:attrNameLst>
                                          <p:attrName>style.visibility</p:attrName>
                                        </p:attrNameLst>
                                      </p:cBhvr>
                                      <p:to>
                                        <p:strVal val="visible"/>
                                      </p:to>
                                    </p:set>
                                    <p:animEffect transition="in" filter="fade">
                                      <p:cBhvr>
                                        <p:cTn id="19" dur="1000"/>
                                        <p:tgtEl>
                                          <p:spTgt spid="84"/>
                                        </p:tgtEl>
                                      </p:cBhvr>
                                    </p:animEffect>
                                  </p:childTnLst>
                                </p:cTn>
                              </p:par>
                              <p:par>
                                <p:cTn id="20" presetID="10" presetClass="entr" presetSubtype="0" fill="hold" nodeType="withEffect">
                                  <p:stCondLst>
                                    <p:cond delay="250"/>
                                  </p:stCondLst>
                                  <p:childTnLst>
                                    <p:set>
                                      <p:cBhvr>
                                        <p:cTn id="21" dur="1" fill="hold">
                                          <p:stCondLst>
                                            <p:cond delay="0"/>
                                          </p:stCondLst>
                                        </p:cTn>
                                        <p:tgtEl>
                                          <p:spTgt spid="86"/>
                                        </p:tgtEl>
                                        <p:attrNameLst>
                                          <p:attrName>style.visibility</p:attrName>
                                        </p:attrNameLst>
                                      </p:cBhvr>
                                      <p:to>
                                        <p:strVal val="visible"/>
                                      </p:to>
                                    </p:set>
                                    <p:animEffect transition="in" filter="fade">
                                      <p:cBhvr>
                                        <p:cTn id="22" dur="1000"/>
                                        <p:tgtEl>
                                          <p:spTgt spid="86"/>
                                        </p:tgtEl>
                                      </p:cBhvr>
                                    </p:animEffect>
                                  </p:childTnLst>
                                </p:cTn>
                              </p:par>
                              <p:par>
                                <p:cTn id="23" presetID="10" presetClass="entr" presetSubtype="0" fill="hold" nodeType="withEffect">
                                  <p:stCondLst>
                                    <p:cond delay="250"/>
                                  </p:stCondLst>
                                  <p:childTnLst>
                                    <p:set>
                                      <p:cBhvr>
                                        <p:cTn id="24" dur="1" fill="hold">
                                          <p:stCondLst>
                                            <p:cond delay="0"/>
                                          </p:stCondLst>
                                        </p:cTn>
                                        <p:tgtEl>
                                          <p:spTgt spid="85"/>
                                        </p:tgtEl>
                                        <p:attrNameLst>
                                          <p:attrName>style.visibility</p:attrName>
                                        </p:attrNameLst>
                                      </p:cBhvr>
                                      <p:to>
                                        <p:strVal val="visible"/>
                                      </p:to>
                                    </p:set>
                                    <p:animEffect transition="in" filter="fade">
                                      <p:cBhvr>
                                        <p:cTn id="25" dur="1000"/>
                                        <p:tgtEl>
                                          <p:spTgt spid="85"/>
                                        </p:tgtEl>
                                      </p:cBhvr>
                                    </p:animEffect>
                                  </p:childTnLst>
                                </p:cTn>
                              </p:par>
                              <p:par>
                                <p:cTn id="26" presetID="10" presetClass="entr" presetSubtype="0" fill="hold" nodeType="withEffect">
                                  <p:stCondLst>
                                    <p:cond delay="25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childTnLst>
                                </p:cTn>
                              </p:par>
                              <p:par>
                                <p:cTn id="29" presetID="10" presetClass="entr" presetSubtype="0" fill="hold" nodeType="withEffect">
                                  <p:stCondLst>
                                    <p:cond delay="25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1000"/>
                                        <p:tgtEl>
                                          <p:spTgt spid="18"/>
                                        </p:tgtEl>
                                      </p:cBhvr>
                                    </p:animEffect>
                                  </p:childTnLst>
                                </p:cTn>
                              </p:par>
                              <p:par>
                                <p:cTn id="32" presetID="10" presetClass="entr" presetSubtype="0" fill="hold" nodeType="withEffect">
                                  <p:stCondLst>
                                    <p:cond delay="25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1000"/>
                                        <p:tgtEl>
                                          <p:spTgt spid="19"/>
                                        </p:tgtEl>
                                      </p:cBhvr>
                                    </p:animEffect>
                                  </p:childTnLst>
                                </p:cTn>
                              </p:par>
                              <p:par>
                                <p:cTn id="35" presetID="10" presetClass="entr" presetSubtype="0" fill="hold" nodeType="withEffect">
                                  <p:stCondLst>
                                    <p:cond delay="25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1000"/>
                                        <p:tgtEl>
                                          <p:spTgt spid="20"/>
                                        </p:tgtEl>
                                      </p:cBhvr>
                                    </p:animEffect>
                                  </p:childTnLst>
                                </p:cTn>
                              </p:par>
                              <p:par>
                                <p:cTn id="38" presetID="10" presetClass="entr" presetSubtype="0" fill="hold" nodeType="withEffect">
                                  <p:stCondLst>
                                    <p:cond delay="250"/>
                                  </p:stCondLst>
                                  <p:childTnLst>
                                    <p:set>
                                      <p:cBhvr>
                                        <p:cTn id="39" dur="1" fill="hold">
                                          <p:stCondLst>
                                            <p:cond delay="0"/>
                                          </p:stCondLst>
                                        </p:cTn>
                                        <p:tgtEl>
                                          <p:spTgt spid="95"/>
                                        </p:tgtEl>
                                        <p:attrNameLst>
                                          <p:attrName>style.visibility</p:attrName>
                                        </p:attrNameLst>
                                      </p:cBhvr>
                                      <p:to>
                                        <p:strVal val="visible"/>
                                      </p:to>
                                    </p:set>
                                    <p:animEffect transition="in" filter="fade">
                                      <p:cBhvr>
                                        <p:cTn id="40" dur="1000"/>
                                        <p:tgtEl>
                                          <p:spTgt spid="95"/>
                                        </p:tgtEl>
                                      </p:cBhvr>
                                    </p:animEffect>
                                  </p:childTnLst>
                                </p:cTn>
                              </p:par>
                              <p:par>
                                <p:cTn id="41" presetID="10" presetClass="entr" presetSubtype="0" fill="hold" nodeType="withEffect">
                                  <p:stCondLst>
                                    <p:cond delay="250"/>
                                  </p:stCondLst>
                                  <p:childTnLst>
                                    <p:set>
                                      <p:cBhvr>
                                        <p:cTn id="42" dur="1" fill="hold">
                                          <p:stCondLst>
                                            <p:cond delay="0"/>
                                          </p:stCondLst>
                                        </p:cTn>
                                        <p:tgtEl>
                                          <p:spTgt spid="96"/>
                                        </p:tgtEl>
                                        <p:attrNameLst>
                                          <p:attrName>style.visibility</p:attrName>
                                        </p:attrNameLst>
                                      </p:cBhvr>
                                      <p:to>
                                        <p:strVal val="visible"/>
                                      </p:to>
                                    </p:set>
                                    <p:animEffect transition="in" filter="fade">
                                      <p:cBhvr>
                                        <p:cTn id="43" dur="1000"/>
                                        <p:tgtEl>
                                          <p:spTgt spid="96"/>
                                        </p:tgtEl>
                                      </p:cBhvr>
                                    </p:animEffect>
                                  </p:childTnLst>
                                </p:cTn>
                              </p:par>
                              <p:par>
                                <p:cTn id="44" presetID="10" presetClass="entr" presetSubtype="0" fill="hold" nodeType="withEffect">
                                  <p:stCondLst>
                                    <p:cond delay="250"/>
                                  </p:stCondLst>
                                  <p:childTnLst>
                                    <p:set>
                                      <p:cBhvr>
                                        <p:cTn id="45" dur="1" fill="hold">
                                          <p:stCondLst>
                                            <p:cond delay="0"/>
                                          </p:stCondLst>
                                        </p:cTn>
                                        <p:tgtEl>
                                          <p:spTgt spid="97"/>
                                        </p:tgtEl>
                                        <p:attrNameLst>
                                          <p:attrName>style.visibility</p:attrName>
                                        </p:attrNameLst>
                                      </p:cBhvr>
                                      <p:to>
                                        <p:strVal val="visible"/>
                                      </p:to>
                                    </p:set>
                                    <p:animEffect transition="in" filter="fade">
                                      <p:cBhvr>
                                        <p:cTn id="46" dur="1000"/>
                                        <p:tgtEl>
                                          <p:spTgt spid="97"/>
                                        </p:tgtEl>
                                      </p:cBhvr>
                                    </p:animEffect>
                                  </p:childTnLst>
                                </p:cTn>
                              </p:par>
                              <p:par>
                                <p:cTn id="47" presetID="10" presetClass="entr" presetSubtype="0" fill="hold" nodeType="withEffect">
                                  <p:stCondLst>
                                    <p:cond delay="25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1000"/>
                                        <p:tgtEl>
                                          <p:spTgt spid="21"/>
                                        </p:tgtEl>
                                      </p:cBhvr>
                                    </p:animEffect>
                                  </p:childTnLst>
                                </p:cTn>
                              </p:par>
                              <p:par>
                                <p:cTn id="50" presetID="10" presetClass="entr" presetSubtype="0" fill="hold" nodeType="withEffect">
                                  <p:stCondLst>
                                    <p:cond delay="25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平行四边形 8">
            <a:extLst>
              <a:ext uri="{FF2B5EF4-FFF2-40B4-BE49-F238E27FC236}">
                <a16:creationId xmlns="" xmlns:a16="http://schemas.microsoft.com/office/drawing/2014/main" id="{65C02017-4664-4633-83B9-088F94F04D2B}"/>
              </a:ext>
            </a:extLst>
          </p:cNvPr>
          <p:cNvSpPr/>
          <p:nvPr/>
        </p:nvSpPr>
        <p:spPr>
          <a:xfrm>
            <a:off x="-1750154" y="-9363"/>
            <a:ext cx="6302483" cy="6867363"/>
          </a:xfrm>
          <a:prstGeom prst="parallelogram">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cs typeface="+mn-ea"/>
              <a:sym typeface="+mn-lt"/>
            </a:endParaRPr>
          </a:p>
        </p:txBody>
      </p:sp>
      <p:grpSp>
        <p:nvGrpSpPr>
          <p:cNvPr id="8" name="组合 7">
            <a:extLst>
              <a:ext uri="{FF2B5EF4-FFF2-40B4-BE49-F238E27FC236}">
                <a16:creationId xmlns="" xmlns:a16="http://schemas.microsoft.com/office/drawing/2014/main" id="{63EB0D46-B69B-4E8B-95CF-383A50B48C51}"/>
              </a:ext>
            </a:extLst>
          </p:cNvPr>
          <p:cNvGrpSpPr/>
          <p:nvPr/>
        </p:nvGrpSpPr>
        <p:grpSpPr>
          <a:xfrm>
            <a:off x="-2215752" y="2086983"/>
            <a:ext cx="3957438" cy="4126415"/>
            <a:chOff x="1322945" y="1892542"/>
            <a:chExt cx="3797521" cy="3959670"/>
          </a:xfrm>
        </p:grpSpPr>
        <p:grpSp>
          <p:nvGrpSpPr>
            <p:cNvPr id="6" name="组合 5">
              <a:extLst>
                <a:ext uri="{FF2B5EF4-FFF2-40B4-BE49-F238E27FC236}">
                  <a16:creationId xmlns="" xmlns:a16="http://schemas.microsoft.com/office/drawing/2014/main" id="{66F0F970-183F-473E-BDE1-47E507DC7AA0}"/>
                </a:ext>
              </a:extLst>
            </p:cNvPr>
            <p:cNvGrpSpPr/>
            <p:nvPr/>
          </p:nvGrpSpPr>
          <p:grpSpPr>
            <a:xfrm>
              <a:off x="1361311" y="1892542"/>
              <a:ext cx="3759155" cy="3851312"/>
              <a:chOff x="1247011" y="2059510"/>
              <a:chExt cx="3280974" cy="3361408"/>
            </a:xfrm>
          </p:grpSpPr>
          <p:grpSp>
            <p:nvGrpSpPr>
              <p:cNvPr id="5" name="组合 4">
                <a:extLst>
                  <a:ext uri="{FF2B5EF4-FFF2-40B4-BE49-F238E27FC236}">
                    <a16:creationId xmlns="" xmlns:a16="http://schemas.microsoft.com/office/drawing/2014/main" id="{D59FD711-DDDE-411B-A184-3FE86695CB06}"/>
                  </a:ext>
                </a:extLst>
              </p:cNvPr>
              <p:cNvGrpSpPr/>
              <p:nvPr/>
            </p:nvGrpSpPr>
            <p:grpSpPr>
              <a:xfrm>
                <a:off x="1247011" y="2059510"/>
                <a:ext cx="3280974" cy="3361408"/>
                <a:chOff x="1361311" y="2110310"/>
                <a:chExt cx="3280974" cy="3361408"/>
              </a:xfrm>
            </p:grpSpPr>
            <p:sp>
              <p:nvSpPr>
                <p:cNvPr id="18" name="Google Shape;283;p20">
                  <a:extLst>
                    <a:ext uri="{FF2B5EF4-FFF2-40B4-BE49-F238E27FC236}">
                      <a16:creationId xmlns="" xmlns:a16="http://schemas.microsoft.com/office/drawing/2014/main" id="{99E92A2C-182B-4FC3-B26A-3C4591218600}"/>
                    </a:ext>
                  </a:extLst>
                </p:cNvPr>
                <p:cNvSpPr/>
                <p:nvPr/>
              </p:nvSpPr>
              <p:spPr>
                <a:xfrm>
                  <a:off x="2443263" y="2748065"/>
                  <a:ext cx="518812" cy="2125895"/>
                </a:xfrm>
                <a:custGeom>
                  <a:avLst/>
                  <a:gdLst/>
                  <a:ahLst/>
                  <a:cxnLst/>
                  <a:rect l="l" t="t" r="r" b="b"/>
                  <a:pathLst>
                    <a:path w="7549" h="30934" extrusionOk="0">
                      <a:moveTo>
                        <a:pt x="1" y="1"/>
                      </a:moveTo>
                      <a:lnTo>
                        <a:pt x="1" y="28081"/>
                      </a:lnTo>
                      <a:lnTo>
                        <a:pt x="7549" y="30934"/>
                      </a:lnTo>
                      <a:lnTo>
                        <a:pt x="7549" y="2876"/>
                      </a:lnTo>
                      <a:lnTo>
                        <a:pt x="1"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9" name="Google Shape;284;p20">
                  <a:extLst>
                    <a:ext uri="{FF2B5EF4-FFF2-40B4-BE49-F238E27FC236}">
                      <a16:creationId xmlns="" xmlns:a16="http://schemas.microsoft.com/office/drawing/2014/main" id="{469B8D95-AD27-479C-B972-4E7CABE42466}"/>
                    </a:ext>
                  </a:extLst>
                </p:cNvPr>
                <p:cNvSpPr/>
                <p:nvPr/>
              </p:nvSpPr>
              <p:spPr>
                <a:xfrm>
                  <a:off x="2962006" y="2748065"/>
                  <a:ext cx="519293" cy="2125895"/>
                </a:xfrm>
                <a:custGeom>
                  <a:avLst/>
                  <a:gdLst/>
                  <a:ahLst/>
                  <a:cxnLst/>
                  <a:rect l="l" t="t" r="r" b="b"/>
                  <a:pathLst>
                    <a:path w="7556" h="30934" extrusionOk="0">
                      <a:moveTo>
                        <a:pt x="7556" y="1"/>
                      </a:moveTo>
                      <a:lnTo>
                        <a:pt x="1" y="2876"/>
                      </a:lnTo>
                      <a:lnTo>
                        <a:pt x="1" y="30934"/>
                      </a:lnTo>
                      <a:lnTo>
                        <a:pt x="7556" y="28081"/>
                      </a:lnTo>
                      <a:lnTo>
                        <a:pt x="7556"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nvGrpSpPr>
                <p:cNvPr id="4" name="组合 3">
                  <a:extLst>
                    <a:ext uri="{FF2B5EF4-FFF2-40B4-BE49-F238E27FC236}">
                      <a16:creationId xmlns="" xmlns:a16="http://schemas.microsoft.com/office/drawing/2014/main" id="{31820AC5-1A63-4208-8ABA-1A2AB9454888}"/>
                    </a:ext>
                  </a:extLst>
                </p:cNvPr>
                <p:cNvGrpSpPr/>
                <p:nvPr/>
              </p:nvGrpSpPr>
              <p:grpSpPr>
                <a:xfrm>
                  <a:off x="2485042" y="2923242"/>
                  <a:ext cx="385524" cy="703219"/>
                  <a:chOff x="2485042" y="2923242"/>
                  <a:chExt cx="385524" cy="703219"/>
                </a:xfrm>
              </p:grpSpPr>
              <p:sp>
                <p:nvSpPr>
                  <p:cNvPr id="3" name="矩形 2">
                    <a:extLst>
                      <a:ext uri="{FF2B5EF4-FFF2-40B4-BE49-F238E27FC236}">
                        <a16:creationId xmlns="" xmlns:a16="http://schemas.microsoft.com/office/drawing/2014/main" id="{F64B5E89-F71E-47F7-9CDF-B5692447E7E7}"/>
                      </a:ext>
                    </a:extLst>
                  </p:cNvPr>
                  <p:cNvSpPr/>
                  <p:nvPr/>
                </p:nvSpPr>
                <p:spPr>
                  <a:xfrm>
                    <a:off x="2495254" y="2923242"/>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8" name="矩形 2">
                    <a:extLst>
                      <a:ext uri="{FF2B5EF4-FFF2-40B4-BE49-F238E27FC236}">
                        <a16:creationId xmlns="" xmlns:a16="http://schemas.microsoft.com/office/drawing/2014/main" id="{747780F0-0233-4624-9D5E-97B7EA87C616}"/>
                      </a:ext>
                    </a:extLst>
                  </p:cNvPr>
                  <p:cNvSpPr/>
                  <p:nvPr/>
                </p:nvSpPr>
                <p:spPr>
                  <a:xfrm>
                    <a:off x="2491850" y="3096668"/>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2">
                    <a:extLst>
                      <a:ext uri="{FF2B5EF4-FFF2-40B4-BE49-F238E27FC236}">
                        <a16:creationId xmlns="" xmlns:a16="http://schemas.microsoft.com/office/drawing/2014/main" id="{2F0C539E-AB2B-4D21-9780-A84D315216EA}"/>
                      </a:ext>
                    </a:extLst>
                  </p:cNvPr>
                  <p:cNvSpPr/>
                  <p:nvPr/>
                </p:nvSpPr>
                <p:spPr>
                  <a:xfrm>
                    <a:off x="2488446" y="3270094"/>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0" name="矩形 2">
                    <a:extLst>
                      <a:ext uri="{FF2B5EF4-FFF2-40B4-BE49-F238E27FC236}">
                        <a16:creationId xmlns="" xmlns:a16="http://schemas.microsoft.com/office/drawing/2014/main" id="{382B58CB-6F38-4711-821C-09A8EACA141C}"/>
                      </a:ext>
                    </a:extLst>
                  </p:cNvPr>
                  <p:cNvSpPr/>
                  <p:nvPr/>
                </p:nvSpPr>
                <p:spPr>
                  <a:xfrm>
                    <a:off x="2485042" y="3443520"/>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01" name="组合 100">
                  <a:extLst>
                    <a:ext uri="{FF2B5EF4-FFF2-40B4-BE49-F238E27FC236}">
                      <a16:creationId xmlns="" xmlns:a16="http://schemas.microsoft.com/office/drawing/2014/main" id="{729DD528-CEF1-4672-B32F-42A5DBBBDE50}"/>
                    </a:ext>
                  </a:extLst>
                </p:cNvPr>
                <p:cNvGrpSpPr/>
                <p:nvPr/>
              </p:nvGrpSpPr>
              <p:grpSpPr>
                <a:xfrm flipH="1">
                  <a:off x="3044424" y="2931213"/>
                  <a:ext cx="385524" cy="703219"/>
                  <a:chOff x="2485042" y="2923242"/>
                  <a:chExt cx="385524" cy="703219"/>
                </a:xfrm>
              </p:grpSpPr>
              <p:sp>
                <p:nvSpPr>
                  <p:cNvPr id="102" name="矩形 2">
                    <a:extLst>
                      <a:ext uri="{FF2B5EF4-FFF2-40B4-BE49-F238E27FC236}">
                        <a16:creationId xmlns="" xmlns:a16="http://schemas.microsoft.com/office/drawing/2014/main" id="{D8C478A5-3B86-47DF-9A95-5DCDD549B2B8}"/>
                      </a:ext>
                    </a:extLst>
                  </p:cNvPr>
                  <p:cNvSpPr/>
                  <p:nvPr/>
                </p:nvSpPr>
                <p:spPr>
                  <a:xfrm>
                    <a:off x="2495254" y="2923242"/>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3" name="矩形 2">
                    <a:extLst>
                      <a:ext uri="{FF2B5EF4-FFF2-40B4-BE49-F238E27FC236}">
                        <a16:creationId xmlns="" xmlns:a16="http://schemas.microsoft.com/office/drawing/2014/main" id="{8CD4B2C3-88A8-4B93-A322-79C120D9388D}"/>
                      </a:ext>
                    </a:extLst>
                  </p:cNvPr>
                  <p:cNvSpPr/>
                  <p:nvPr/>
                </p:nvSpPr>
                <p:spPr>
                  <a:xfrm>
                    <a:off x="2491850" y="3096668"/>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4" name="矩形 2">
                    <a:extLst>
                      <a:ext uri="{FF2B5EF4-FFF2-40B4-BE49-F238E27FC236}">
                        <a16:creationId xmlns="" xmlns:a16="http://schemas.microsoft.com/office/drawing/2014/main" id="{5A988509-70B8-45EB-8702-E1D05777DDD6}"/>
                      </a:ext>
                    </a:extLst>
                  </p:cNvPr>
                  <p:cNvSpPr/>
                  <p:nvPr/>
                </p:nvSpPr>
                <p:spPr>
                  <a:xfrm>
                    <a:off x="2488446" y="3270094"/>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5" name="矩形 2">
                    <a:extLst>
                      <a:ext uri="{FF2B5EF4-FFF2-40B4-BE49-F238E27FC236}">
                        <a16:creationId xmlns="" xmlns:a16="http://schemas.microsoft.com/office/drawing/2014/main" id="{0ECFAB0D-EF28-466C-AE00-C8B641394DFC}"/>
                      </a:ext>
                    </a:extLst>
                  </p:cNvPr>
                  <p:cNvSpPr/>
                  <p:nvPr/>
                </p:nvSpPr>
                <p:spPr>
                  <a:xfrm>
                    <a:off x="2485042" y="3443520"/>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Google Shape;282;p20">
                  <a:extLst>
                    <a:ext uri="{FF2B5EF4-FFF2-40B4-BE49-F238E27FC236}">
                      <a16:creationId xmlns="" xmlns:a16="http://schemas.microsoft.com/office/drawing/2014/main" id="{AB8C69FA-14D0-4AD9-AFEE-59ED76664BCB}"/>
                    </a:ext>
                  </a:extLst>
                </p:cNvPr>
                <p:cNvSpPr/>
                <p:nvPr/>
              </p:nvSpPr>
              <p:spPr>
                <a:xfrm>
                  <a:off x="2443263" y="2551996"/>
                  <a:ext cx="1038036" cy="393717"/>
                </a:xfrm>
                <a:custGeom>
                  <a:avLst/>
                  <a:gdLst/>
                  <a:ahLst/>
                  <a:cxnLst/>
                  <a:rect l="l" t="t" r="r" b="b"/>
                  <a:pathLst>
                    <a:path w="15104" h="5729" extrusionOk="0">
                      <a:moveTo>
                        <a:pt x="7549" y="0"/>
                      </a:moveTo>
                      <a:lnTo>
                        <a:pt x="1" y="2854"/>
                      </a:lnTo>
                      <a:lnTo>
                        <a:pt x="7549" y="5729"/>
                      </a:lnTo>
                      <a:lnTo>
                        <a:pt x="15104" y="2854"/>
                      </a:lnTo>
                      <a:lnTo>
                        <a:pt x="7549"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0" name="Google Shape;285;p20">
                  <a:extLst>
                    <a:ext uri="{FF2B5EF4-FFF2-40B4-BE49-F238E27FC236}">
                      <a16:creationId xmlns="" xmlns:a16="http://schemas.microsoft.com/office/drawing/2014/main" id="{DF3E7CD3-CFDD-40A8-A09D-AD05A38275AF}"/>
                    </a:ext>
                  </a:extLst>
                </p:cNvPr>
                <p:cNvSpPr/>
                <p:nvPr/>
              </p:nvSpPr>
              <p:spPr>
                <a:xfrm>
                  <a:off x="2734935" y="2110310"/>
                  <a:ext cx="477233" cy="625316"/>
                </a:xfrm>
                <a:custGeom>
                  <a:avLst/>
                  <a:gdLst/>
                  <a:ahLst/>
                  <a:cxnLst/>
                  <a:rect l="l" t="t" r="r" b="b"/>
                  <a:pathLst>
                    <a:path w="6944" h="9099" extrusionOk="0">
                      <a:moveTo>
                        <a:pt x="3457" y="1"/>
                      </a:moveTo>
                      <a:cubicBezTo>
                        <a:pt x="1550" y="1"/>
                        <a:pt x="0" y="1544"/>
                        <a:pt x="0" y="3487"/>
                      </a:cubicBezTo>
                      <a:cubicBezTo>
                        <a:pt x="0" y="6427"/>
                        <a:pt x="3457" y="9099"/>
                        <a:pt x="3457" y="9099"/>
                      </a:cubicBezTo>
                      <a:cubicBezTo>
                        <a:pt x="3457" y="9099"/>
                        <a:pt x="6944" y="6639"/>
                        <a:pt x="6944" y="3487"/>
                      </a:cubicBezTo>
                      <a:cubicBezTo>
                        <a:pt x="6944" y="1544"/>
                        <a:pt x="5401" y="1"/>
                        <a:pt x="3457"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1" name="Google Shape;286;p20">
                  <a:extLst>
                    <a:ext uri="{FF2B5EF4-FFF2-40B4-BE49-F238E27FC236}">
                      <a16:creationId xmlns="" xmlns:a16="http://schemas.microsoft.com/office/drawing/2014/main" id="{B921DA53-C0FC-497E-A267-30BB46C1E891}"/>
                    </a:ext>
                  </a:extLst>
                </p:cNvPr>
                <p:cNvSpPr/>
                <p:nvPr/>
              </p:nvSpPr>
              <p:spPr>
                <a:xfrm>
                  <a:off x="2770398" y="2145359"/>
                  <a:ext cx="406789" cy="406706"/>
                </a:xfrm>
                <a:custGeom>
                  <a:avLst/>
                  <a:gdLst/>
                  <a:ahLst/>
                  <a:cxnLst/>
                  <a:rect l="l" t="t" r="r" b="b"/>
                  <a:pathLst>
                    <a:path w="5919" h="5918" extrusionOk="0">
                      <a:moveTo>
                        <a:pt x="2971" y="0"/>
                      </a:moveTo>
                      <a:cubicBezTo>
                        <a:pt x="1333" y="0"/>
                        <a:pt x="1" y="1339"/>
                        <a:pt x="1" y="2977"/>
                      </a:cubicBezTo>
                      <a:cubicBezTo>
                        <a:pt x="1" y="4585"/>
                        <a:pt x="1333" y="5917"/>
                        <a:pt x="2971" y="5917"/>
                      </a:cubicBezTo>
                      <a:cubicBezTo>
                        <a:pt x="4579" y="5917"/>
                        <a:pt x="5918" y="4585"/>
                        <a:pt x="5918" y="2977"/>
                      </a:cubicBezTo>
                      <a:cubicBezTo>
                        <a:pt x="5918" y="1339"/>
                        <a:pt x="4579" y="0"/>
                        <a:pt x="2971" y="0"/>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2" name="Google Shape;287;p20">
                  <a:extLst>
                    <a:ext uri="{FF2B5EF4-FFF2-40B4-BE49-F238E27FC236}">
                      <a16:creationId xmlns="" xmlns:a16="http://schemas.microsoft.com/office/drawing/2014/main" id="{D6BB54D2-56B2-4CE7-878C-2C703EF00E22}"/>
                    </a:ext>
                  </a:extLst>
                </p:cNvPr>
                <p:cNvSpPr/>
                <p:nvPr/>
              </p:nvSpPr>
              <p:spPr>
                <a:xfrm>
                  <a:off x="1361311" y="4321216"/>
                  <a:ext cx="1557260" cy="590267"/>
                </a:xfrm>
                <a:custGeom>
                  <a:avLst/>
                  <a:gdLst/>
                  <a:ahLst/>
                  <a:cxnLst/>
                  <a:rect l="l" t="t" r="r" b="b"/>
                  <a:pathLst>
                    <a:path w="22659" h="8589" extrusionOk="0">
                      <a:moveTo>
                        <a:pt x="11348" y="0"/>
                      </a:moveTo>
                      <a:lnTo>
                        <a:pt x="1" y="4309"/>
                      </a:lnTo>
                      <a:lnTo>
                        <a:pt x="11348" y="8589"/>
                      </a:lnTo>
                      <a:lnTo>
                        <a:pt x="22658" y="4309"/>
                      </a:lnTo>
                      <a:lnTo>
                        <a:pt x="11348" y="0"/>
                      </a:lnTo>
                      <a:close/>
                    </a:path>
                  </a:pathLst>
                </a:custGeom>
                <a:solidFill>
                  <a:srgbClr val="E4E4E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3" name="Google Shape;288;p20">
                  <a:extLst>
                    <a:ext uri="{FF2B5EF4-FFF2-40B4-BE49-F238E27FC236}">
                      <a16:creationId xmlns="" xmlns:a16="http://schemas.microsoft.com/office/drawing/2014/main" id="{1D4ED66B-CA51-4871-95E9-7B6BDFCE629A}"/>
                    </a:ext>
                  </a:extLst>
                </p:cNvPr>
                <p:cNvSpPr/>
                <p:nvPr/>
              </p:nvSpPr>
              <p:spPr>
                <a:xfrm>
                  <a:off x="1361311" y="4617278"/>
                  <a:ext cx="779901" cy="508829"/>
                </a:xfrm>
                <a:custGeom>
                  <a:avLst/>
                  <a:gdLst/>
                  <a:ahLst/>
                  <a:cxnLst/>
                  <a:rect l="l" t="t" r="r" b="b"/>
                  <a:pathLst>
                    <a:path w="11348" h="7404" extrusionOk="0">
                      <a:moveTo>
                        <a:pt x="1" y="1"/>
                      </a:moveTo>
                      <a:lnTo>
                        <a:pt x="1" y="3123"/>
                      </a:lnTo>
                      <a:lnTo>
                        <a:pt x="11348" y="7403"/>
                      </a:lnTo>
                      <a:lnTo>
                        <a:pt x="11348" y="4281"/>
                      </a:lnTo>
                      <a:lnTo>
                        <a:pt x="1" y="1"/>
                      </a:lnTo>
                      <a:close/>
                    </a:path>
                  </a:pathLst>
                </a:custGeom>
                <a:solidFill>
                  <a:srgbClr val="ACACA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4" name="Google Shape;289;p20">
                  <a:extLst>
                    <a:ext uri="{FF2B5EF4-FFF2-40B4-BE49-F238E27FC236}">
                      <a16:creationId xmlns="" xmlns:a16="http://schemas.microsoft.com/office/drawing/2014/main" id="{DAEFEE94-4690-4437-BD5A-01064131BBEF}"/>
                    </a:ext>
                  </a:extLst>
                </p:cNvPr>
                <p:cNvSpPr/>
                <p:nvPr/>
              </p:nvSpPr>
              <p:spPr>
                <a:xfrm>
                  <a:off x="2141144" y="4617278"/>
                  <a:ext cx="777427" cy="508829"/>
                </a:xfrm>
                <a:custGeom>
                  <a:avLst/>
                  <a:gdLst/>
                  <a:ahLst/>
                  <a:cxnLst/>
                  <a:rect l="l" t="t" r="r" b="b"/>
                  <a:pathLst>
                    <a:path w="11312" h="7404" extrusionOk="0">
                      <a:moveTo>
                        <a:pt x="11311" y="1"/>
                      </a:moveTo>
                      <a:lnTo>
                        <a:pt x="1" y="4281"/>
                      </a:lnTo>
                      <a:lnTo>
                        <a:pt x="1" y="7403"/>
                      </a:lnTo>
                      <a:lnTo>
                        <a:pt x="11311" y="3123"/>
                      </a:lnTo>
                      <a:lnTo>
                        <a:pt x="11311" y="1"/>
                      </a:lnTo>
                      <a:close/>
                    </a:path>
                  </a:pathLst>
                </a:custGeom>
                <a:solidFill>
                  <a:srgbClr val="D2D2D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5" name="Google Shape;290;p20">
                  <a:extLst>
                    <a:ext uri="{FF2B5EF4-FFF2-40B4-BE49-F238E27FC236}">
                      <a16:creationId xmlns="" xmlns:a16="http://schemas.microsoft.com/office/drawing/2014/main" id="{C0EA651C-4BD4-40A0-ADC8-BE7188F2B6A1}"/>
                    </a:ext>
                  </a:extLst>
                </p:cNvPr>
                <p:cNvSpPr/>
                <p:nvPr/>
              </p:nvSpPr>
              <p:spPr>
                <a:xfrm>
                  <a:off x="1621920" y="3927568"/>
                  <a:ext cx="1038036" cy="393717"/>
                </a:xfrm>
                <a:custGeom>
                  <a:avLst/>
                  <a:gdLst/>
                  <a:ahLst/>
                  <a:cxnLst/>
                  <a:rect l="l" t="t" r="r" b="b"/>
                  <a:pathLst>
                    <a:path w="15104" h="5729" extrusionOk="0">
                      <a:moveTo>
                        <a:pt x="7556" y="0"/>
                      </a:moveTo>
                      <a:lnTo>
                        <a:pt x="1" y="2882"/>
                      </a:lnTo>
                      <a:lnTo>
                        <a:pt x="7556" y="5728"/>
                      </a:lnTo>
                      <a:lnTo>
                        <a:pt x="15103" y="2882"/>
                      </a:lnTo>
                      <a:lnTo>
                        <a:pt x="7556"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6" name="Google Shape;291;p20">
                  <a:extLst>
                    <a:ext uri="{FF2B5EF4-FFF2-40B4-BE49-F238E27FC236}">
                      <a16:creationId xmlns="" xmlns:a16="http://schemas.microsoft.com/office/drawing/2014/main" id="{6C7E8FD5-8F89-4EA1-AC1F-93CC0FBA232B}"/>
                    </a:ext>
                  </a:extLst>
                </p:cNvPr>
                <p:cNvSpPr/>
                <p:nvPr/>
              </p:nvSpPr>
              <p:spPr>
                <a:xfrm>
                  <a:off x="1621920" y="4125629"/>
                  <a:ext cx="519293" cy="706341"/>
                </a:xfrm>
                <a:custGeom>
                  <a:avLst/>
                  <a:gdLst/>
                  <a:ahLst/>
                  <a:cxnLst/>
                  <a:rect l="l" t="t" r="r" b="b"/>
                  <a:pathLst>
                    <a:path w="7556" h="10278" extrusionOk="0">
                      <a:moveTo>
                        <a:pt x="1" y="0"/>
                      </a:moveTo>
                      <a:lnTo>
                        <a:pt x="1" y="7432"/>
                      </a:lnTo>
                      <a:lnTo>
                        <a:pt x="7556" y="10277"/>
                      </a:lnTo>
                      <a:lnTo>
                        <a:pt x="7556" y="2817"/>
                      </a:lnTo>
                      <a:lnTo>
                        <a:pt x="1"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7" name="Google Shape;292;p20">
                  <a:extLst>
                    <a:ext uri="{FF2B5EF4-FFF2-40B4-BE49-F238E27FC236}">
                      <a16:creationId xmlns="" xmlns:a16="http://schemas.microsoft.com/office/drawing/2014/main" id="{6B6E86F5-BC52-49A3-B7B0-B6088CB574BB}"/>
                    </a:ext>
                  </a:extLst>
                </p:cNvPr>
                <p:cNvSpPr/>
                <p:nvPr/>
              </p:nvSpPr>
              <p:spPr>
                <a:xfrm>
                  <a:off x="2141144" y="4125629"/>
                  <a:ext cx="518812" cy="706341"/>
                </a:xfrm>
                <a:custGeom>
                  <a:avLst/>
                  <a:gdLst/>
                  <a:ahLst/>
                  <a:cxnLst/>
                  <a:rect l="l" t="t" r="r" b="b"/>
                  <a:pathLst>
                    <a:path w="7549" h="10278" extrusionOk="0">
                      <a:moveTo>
                        <a:pt x="7548" y="0"/>
                      </a:moveTo>
                      <a:lnTo>
                        <a:pt x="1" y="2846"/>
                      </a:lnTo>
                      <a:lnTo>
                        <a:pt x="1" y="10277"/>
                      </a:lnTo>
                      <a:lnTo>
                        <a:pt x="7548" y="7432"/>
                      </a:lnTo>
                      <a:lnTo>
                        <a:pt x="7548"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8" name="Google Shape;293;p20">
                  <a:extLst>
                    <a:ext uri="{FF2B5EF4-FFF2-40B4-BE49-F238E27FC236}">
                      <a16:creationId xmlns="" xmlns:a16="http://schemas.microsoft.com/office/drawing/2014/main" id="{6F7A2C30-A5C3-49E3-B2B5-E7C472EA1382}"/>
                    </a:ext>
                  </a:extLst>
                </p:cNvPr>
                <p:cNvSpPr/>
                <p:nvPr/>
              </p:nvSpPr>
              <p:spPr>
                <a:xfrm>
                  <a:off x="1901565" y="3445815"/>
                  <a:ext cx="479294" cy="627859"/>
                </a:xfrm>
                <a:custGeom>
                  <a:avLst/>
                  <a:gdLst/>
                  <a:ahLst/>
                  <a:cxnLst/>
                  <a:rect l="l" t="t" r="r" b="b"/>
                  <a:pathLst>
                    <a:path w="6974" h="9136" extrusionOk="0">
                      <a:moveTo>
                        <a:pt x="3487" y="1"/>
                      </a:moveTo>
                      <a:cubicBezTo>
                        <a:pt x="1543" y="1"/>
                        <a:pt x="0" y="1580"/>
                        <a:pt x="0" y="3495"/>
                      </a:cubicBezTo>
                      <a:cubicBezTo>
                        <a:pt x="0" y="6464"/>
                        <a:pt x="3487" y="9135"/>
                        <a:pt x="3487" y="9135"/>
                      </a:cubicBezTo>
                      <a:cubicBezTo>
                        <a:pt x="3487" y="9135"/>
                        <a:pt x="6973" y="6675"/>
                        <a:pt x="6973" y="3495"/>
                      </a:cubicBezTo>
                      <a:cubicBezTo>
                        <a:pt x="6973" y="1580"/>
                        <a:pt x="5394" y="1"/>
                        <a:pt x="3487"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0" name="Google Shape;294;p20">
                  <a:extLst>
                    <a:ext uri="{FF2B5EF4-FFF2-40B4-BE49-F238E27FC236}">
                      <a16:creationId xmlns="" xmlns:a16="http://schemas.microsoft.com/office/drawing/2014/main" id="{0C7A29BC-A924-47F5-8316-2FBD755C2F36}"/>
                    </a:ext>
                  </a:extLst>
                </p:cNvPr>
                <p:cNvSpPr/>
                <p:nvPr/>
              </p:nvSpPr>
              <p:spPr>
                <a:xfrm>
                  <a:off x="1936547" y="3483339"/>
                  <a:ext cx="406789" cy="406775"/>
                </a:xfrm>
                <a:custGeom>
                  <a:avLst/>
                  <a:gdLst/>
                  <a:ahLst/>
                  <a:cxnLst/>
                  <a:rect l="l" t="t" r="r" b="b"/>
                  <a:pathLst>
                    <a:path w="5919" h="5919" extrusionOk="0">
                      <a:moveTo>
                        <a:pt x="2978" y="1"/>
                      </a:moveTo>
                      <a:cubicBezTo>
                        <a:pt x="1340" y="1"/>
                        <a:pt x="1" y="1340"/>
                        <a:pt x="1" y="2949"/>
                      </a:cubicBezTo>
                      <a:cubicBezTo>
                        <a:pt x="1" y="4586"/>
                        <a:pt x="1340" y="5918"/>
                        <a:pt x="2978" y="5918"/>
                      </a:cubicBezTo>
                      <a:cubicBezTo>
                        <a:pt x="4615" y="5918"/>
                        <a:pt x="5918" y="4586"/>
                        <a:pt x="5918" y="2949"/>
                      </a:cubicBezTo>
                      <a:cubicBezTo>
                        <a:pt x="5918" y="1340"/>
                        <a:pt x="4615" y="1"/>
                        <a:pt x="2978"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1" name="Google Shape;295;p20">
                  <a:extLst>
                    <a:ext uri="{FF2B5EF4-FFF2-40B4-BE49-F238E27FC236}">
                      <a16:creationId xmlns="" xmlns:a16="http://schemas.microsoft.com/office/drawing/2014/main" id="{D05427B6-1F28-4915-B795-0E102228C5BA}"/>
                    </a:ext>
                  </a:extLst>
                </p:cNvPr>
                <p:cNvSpPr/>
                <p:nvPr/>
              </p:nvSpPr>
              <p:spPr>
                <a:xfrm>
                  <a:off x="3085094" y="4321216"/>
                  <a:ext cx="1557191" cy="590267"/>
                </a:xfrm>
                <a:custGeom>
                  <a:avLst/>
                  <a:gdLst/>
                  <a:ahLst/>
                  <a:cxnLst/>
                  <a:rect l="l" t="t" r="r" b="b"/>
                  <a:pathLst>
                    <a:path w="22658" h="8589" extrusionOk="0">
                      <a:moveTo>
                        <a:pt x="11311" y="0"/>
                      </a:moveTo>
                      <a:lnTo>
                        <a:pt x="0" y="4309"/>
                      </a:lnTo>
                      <a:lnTo>
                        <a:pt x="11311" y="8589"/>
                      </a:lnTo>
                      <a:lnTo>
                        <a:pt x="22658" y="4309"/>
                      </a:lnTo>
                      <a:lnTo>
                        <a:pt x="11311" y="0"/>
                      </a:lnTo>
                      <a:close/>
                    </a:path>
                  </a:pathLst>
                </a:custGeom>
                <a:solidFill>
                  <a:srgbClr val="E4E4E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2" name="Google Shape;296;p20">
                  <a:extLst>
                    <a:ext uri="{FF2B5EF4-FFF2-40B4-BE49-F238E27FC236}">
                      <a16:creationId xmlns="" xmlns:a16="http://schemas.microsoft.com/office/drawing/2014/main" id="{A8FEAB41-1F6D-44DC-880B-11F2054A9EAF}"/>
                    </a:ext>
                  </a:extLst>
                </p:cNvPr>
                <p:cNvSpPr/>
                <p:nvPr/>
              </p:nvSpPr>
              <p:spPr>
                <a:xfrm>
                  <a:off x="3085094" y="4617278"/>
                  <a:ext cx="777359" cy="508829"/>
                </a:xfrm>
                <a:custGeom>
                  <a:avLst/>
                  <a:gdLst/>
                  <a:ahLst/>
                  <a:cxnLst/>
                  <a:rect l="l" t="t" r="r" b="b"/>
                  <a:pathLst>
                    <a:path w="11311" h="7404" extrusionOk="0">
                      <a:moveTo>
                        <a:pt x="0" y="1"/>
                      </a:moveTo>
                      <a:lnTo>
                        <a:pt x="0" y="3123"/>
                      </a:lnTo>
                      <a:lnTo>
                        <a:pt x="11311" y="7403"/>
                      </a:lnTo>
                      <a:lnTo>
                        <a:pt x="11311" y="4281"/>
                      </a:lnTo>
                      <a:lnTo>
                        <a:pt x="0" y="1"/>
                      </a:lnTo>
                      <a:close/>
                    </a:path>
                  </a:pathLst>
                </a:custGeom>
                <a:solidFill>
                  <a:srgbClr val="ACACA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3" name="Google Shape;297;p20">
                  <a:extLst>
                    <a:ext uri="{FF2B5EF4-FFF2-40B4-BE49-F238E27FC236}">
                      <a16:creationId xmlns="" xmlns:a16="http://schemas.microsoft.com/office/drawing/2014/main" id="{3DF7E599-AC37-467E-94DF-8DD4FAE9A008}"/>
                    </a:ext>
                  </a:extLst>
                </p:cNvPr>
                <p:cNvSpPr/>
                <p:nvPr/>
              </p:nvSpPr>
              <p:spPr>
                <a:xfrm>
                  <a:off x="3862384" y="4617278"/>
                  <a:ext cx="779901" cy="508829"/>
                </a:xfrm>
                <a:custGeom>
                  <a:avLst/>
                  <a:gdLst/>
                  <a:ahLst/>
                  <a:cxnLst/>
                  <a:rect l="l" t="t" r="r" b="b"/>
                  <a:pathLst>
                    <a:path w="11348" h="7404" extrusionOk="0">
                      <a:moveTo>
                        <a:pt x="11348" y="1"/>
                      </a:moveTo>
                      <a:lnTo>
                        <a:pt x="1" y="4281"/>
                      </a:lnTo>
                      <a:lnTo>
                        <a:pt x="1" y="7403"/>
                      </a:lnTo>
                      <a:lnTo>
                        <a:pt x="11348" y="3123"/>
                      </a:lnTo>
                      <a:lnTo>
                        <a:pt x="11348" y="1"/>
                      </a:lnTo>
                      <a:close/>
                    </a:path>
                  </a:pathLst>
                </a:custGeom>
                <a:solidFill>
                  <a:srgbClr val="D2D2D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4" name="Google Shape;298;p20">
                  <a:extLst>
                    <a:ext uri="{FF2B5EF4-FFF2-40B4-BE49-F238E27FC236}">
                      <a16:creationId xmlns="" xmlns:a16="http://schemas.microsoft.com/office/drawing/2014/main" id="{341795AF-F391-4E36-BD48-E53924D4A5AD}"/>
                    </a:ext>
                  </a:extLst>
                </p:cNvPr>
                <p:cNvSpPr/>
                <p:nvPr/>
              </p:nvSpPr>
              <p:spPr>
                <a:xfrm>
                  <a:off x="3345702" y="3156214"/>
                  <a:ext cx="1035974" cy="392206"/>
                </a:xfrm>
                <a:custGeom>
                  <a:avLst/>
                  <a:gdLst/>
                  <a:ahLst/>
                  <a:cxnLst/>
                  <a:rect l="l" t="t" r="r" b="b"/>
                  <a:pathLst>
                    <a:path w="15074" h="5707" extrusionOk="0">
                      <a:moveTo>
                        <a:pt x="7519" y="1"/>
                      </a:moveTo>
                      <a:lnTo>
                        <a:pt x="0" y="2854"/>
                      </a:lnTo>
                      <a:lnTo>
                        <a:pt x="7519" y="5707"/>
                      </a:lnTo>
                      <a:lnTo>
                        <a:pt x="15074" y="2854"/>
                      </a:lnTo>
                      <a:lnTo>
                        <a:pt x="7519" y="1"/>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5" name="Google Shape;299;p20">
                  <a:extLst>
                    <a:ext uri="{FF2B5EF4-FFF2-40B4-BE49-F238E27FC236}">
                      <a16:creationId xmlns="" xmlns:a16="http://schemas.microsoft.com/office/drawing/2014/main" id="{E780977F-6C1B-4CE5-93BE-91EA7263F741}"/>
                    </a:ext>
                  </a:extLst>
                </p:cNvPr>
                <p:cNvSpPr/>
                <p:nvPr/>
              </p:nvSpPr>
              <p:spPr>
                <a:xfrm>
                  <a:off x="3345702" y="3352283"/>
                  <a:ext cx="516750" cy="1479688"/>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6" name="Google Shape;300;p20">
                  <a:extLst>
                    <a:ext uri="{FF2B5EF4-FFF2-40B4-BE49-F238E27FC236}">
                      <a16:creationId xmlns="" xmlns:a16="http://schemas.microsoft.com/office/drawing/2014/main" id="{1460A6FB-4797-4FE3-9365-600B9B8FA44F}"/>
                    </a:ext>
                  </a:extLst>
                </p:cNvPr>
                <p:cNvSpPr/>
                <p:nvPr/>
              </p:nvSpPr>
              <p:spPr>
                <a:xfrm>
                  <a:off x="3862384" y="3352283"/>
                  <a:ext cx="519293" cy="1479688"/>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7" name="Google Shape;301;p20">
                  <a:extLst>
                    <a:ext uri="{FF2B5EF4-FFF2-40B4-BE49-F238E27FC236}">
                      <a16:creationId xmlns="" xmlns:a16="http://schemas.microsoft.com/office/drawing/2014/main" id="{7715FDE6-0AE5-4661-9FCD-DB6E7F9B2B0C}"/>
                    </a:ext>
                  </a:extLst>
                </p:cNvPr>
                <p:cNvSpPr/>
                <p:nvPr/>
              </p:nvSpPr>
              <p:spPr>
                <a:xfrm>
                  <a:off x="3624798" y="2702020"/>
                  <a:ext cx="477782" cy="625316"/>
                </a:xfrm>
                <a:custGeom>
                  <a:avLst/>
                  <a:gdLst/>
                  <a:ahLst/>
                  <a:cxnLst/>
                  <a:rect l="l" t="t" r="r" b="b"/>
                  <a:pathLst>
                    <a:path w="6952" h="9099" extrusionOk="0">
                      <a:moveTo>
                        <a:pt x="3458" y="1"/>
                      </a:moveTo>
                      <a:cubicBezTo>
                        <a:pt x="1551" y="1"/>
                        <a:pt x="0" y="1580"/>
                        <a:pt x="0" y="3487"/>
                      </a:cubicBezTo>
                      <a:cubicBezTo>
                        <a:pt x="0" y="6457"/>
                        <a:pt x="3458" y="9099"/>
                        <a:pt x="3458" y="9099"/>
                      </a:cubicBezTo>
                      <a:cubicBezTo>
                        <a:pt x="3458" y="9099"/>
                        <a:pt x="6951" y="6675"/>
                        <a:pt x="6951" y="3487"/>
                      </a:cubicBezTo>
                      <a:cubicBezTo>
                        <a:pt x="6951" y="1580"/>
                        <a:pt x="5401" y="1"/>
                        <a:pt x="3458"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8" name="Google Shape;302;p20">
                  <a:extLst>
                    <a:ext uri="{FF2B5EF4-FFF2-40B4-BE49-F238E27FC236}">
                      <a16:creationId xmlns="" xmlns:a16="http://schemas.microsoft.com/office/drawing/2014/main" id="{127672DC-5EB0-44C0-AB2C-E55160C6E8CC}"/>
                    </a:ext>
                  </a:extLst>
                </p:cNvPr>
                <p:cNvSpPr/>
                <p:nvPr/>
              </p:nvSpPr>
              <p:spPr>
                <a:xfrm>
                  <a:off x="3660329" y="2737550"/>
                  <a:ext cx="406720" cy="408218"/>
                </a:xfrm>
                <a:custGeom>
                  <a:avLst/>
                  <a:gdLst/>
                  <a:ahLst/>
                  <a:cxnLst/>
                  <a:rect l="l" t="t" r="r" b="b"/>
                  <a:pathLst>
                    <a:path w="5918" h="5940" extrusionOk="0">
                      <a:moveTo>
                        <a:pt x="2941" y="1"/>
                      </a:moveTo>
                      <a:cubicBezTo>
                        <a:pt x="1339" y="1"/>
                        <a:pt x="0" y="1333"/>
                        <a:pt x="0" y="2970"/>
                      </a:cubicBezTo>
                      <a:cubicBezTo>
                        <a:pt x="0" y="4608"/>
                        <a:pt x="1339" y="5940"/>
                        <a:pt x="2941" y="5940"/>
                      </a:cubicBezTo>
                      <a:cubicBezTo>
                        <a:pt x="4578" y="5940"/>
                        <a:pt x="5918" y="4608"/>
                        <a:pt x="5918" y="2970"/>
                      </a:cubicBezTo>
                      <a:cubicBezTo>
                        <a:pt x="5918" y="1333"/>
                        <a:pt x="4578" y="1"/>
                        <a:pt x="2941"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9" name="Google Shape;303;p20">
                  <a:extLst>
                    <a:ext uri="{FF2B5EF4-FFF2-40B4-BE49-F238E27FC236}">
                      <a16:creationId xmlns="" xmlns:a16="http://schemas.microsoft.com/office/drawing/2014/main" id="{FB917A13-8080-42EE-99EF-5F1D6EFDE0E3}"/>
                    </a:ext>
                  </a:extLst>
                </p:cNvPr>
                <p:cNvSpPr/>
                <p:nvPr/>
              </p:nvSpPr>
              <p:spPr>
                <a:xfrm>
                  <a:off x="2220178" y="4667308"/>
                  <a:ext cx="1557260" cy="589786"/>
                </a:xfrm>
                <a:custGeom>
                  <a:avLst/>
                  <a:gdLst/>
                  <a:ahLst/>
                  <a:cxnLst/>
                  <a:rect l="l" t="t" r="r" b="b"/>
                  <a:pathLst>
                    <a:path w="22659" h="8582" extrusionOk="0">
                      <a:moveTo>
                        <a:pt x="11340" y="1"/>
                      </a:moveTo>
                      <a:lnTo>
                        <a:pt x="1" y="4310"/>
                      </a:lnTo>
                      <a:lnTo>
                        <a:pt x="11340" y="8582"/>
                      </a:lnTo>
                      <a:lnTo>
                        <a:pt x="22658" y="4310"/>
                      </a:lnTo>
                      <a:lnTo>
                        <a:pt x="11340" y="1"/>
                      </a:lnTo>
                      <a:close/>
                    </a:path>
                  </a:pathLst>
                </a:custGeom>
                <a:solidFill>
                  <a:srgbClr val="E4E4E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48" name="Google Shape;304;p20">
                  <a:extLst>
                    <a:ext uri="{FF2B5EF4-FFF2-40B4-BE49-F238E27FC236}">
                      <a16:creationId xmlns="" xmlns:a16="http://schemas.microsoft.com/office/drawing/2014/main" id="{23D2D84E-CAB2-4FF8-BF72-12FD84C0419B}"/>
                    </a:ext>
                  </a:extLst>
                </p:cNvPr>
                <p:cNvSpPr/>
                <p:nvPr/>
              </p:nvSpPr>
              <p:spPr>
                <a:xfrm>
                  <a:off x="2220178" y="4963438"/>
                  <a:ext cx="779420" cy="508280"/>
                </a:xfrm>
                <a:custGeom>
                  <a:avLst/>
                  <a:gdLst/>
                  <a:ahLst/>
                  <a:cxnLst/>
                  <a:rect l="l" t="t" r="r" b="b"/>
                  <a:pathLst>
                    <a:path w="11341" h="7396" extrusionOk="0">
                      <a:moveTo>
                        <a:pt x="1" y="1"/>
                      </a:moveTo>
                      <a:lnTo>
                        <a:pt x="1" y="3123"/>
                      </a:lnTo>
                      <a:lnTo>
                        <a:pt x="11340" y="7395"/>
                      </a:lnTo>
                      <a:lnTo>
                        <a:pt x="11340" y="4273"/>
                      </a:lnTo>
                      <a:lnTo>
                        <a:pt x="1" y="1"/>
                      </a:lnTo>
                      <a:close/>
                    </a:path>
                  </a:pathLst>
                </a:custGeom>
                <a:solidFill>
                  <a:srgbClr val="ACACA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49" name="Google Shape;305;p20">
                  <a:extLst>
                    <a:ext uri="{FF2B5EF4-FFF2-40B4-BE49-F238E27FC236}">
                      <a16:creationId xmlns="" xmlns:a16="http://schemas.microsoft.com/office/drawing/2014/main" id="{CF75A36E-7B84-4933-AAD6-2AA6359E2509}"/>
                    </a:ext>
                  </a:extLst>
                </p:cNvPr>
                <p:cNvSpPr/>
                <p:nvPr/>
              </p:nvSpPr>
              <p:spPr>
                <a:xfrm>
                  <a:off x="2999530" y="4963438"/>
                  <a:ext cx="777908" cy="508280"/>
                </a:xfrm>
                <a:custGeom>
                  <a:avLst/>
                  <a:gdLst/>
                  <a:ahLst/>
                  <a:cxnLst/>
                  <a:rect l="l" t="t" r="r" b="b"/>
                  <a:pathLst>
                    <a:path w="11319" h="7396" extrusionOk="0">
                      <a:moveTo>
                        <a:pt x="11318" y="1"/>
                      </a:moveTo>
                      <a:lnTo>
                        <a:pt x="0" y="4273"/>
                      </a:lnTo>
                      <a:lnTo>
                        <a:pt x="0" y="7395"/>
                      </a:lnTo>
                      <a:lnTo>
                        <a:pt x="11318" y="3123"/>
                      </a:lnTo>
                      <a:lnTo>
                        <a:pt x="11318" y="1"/>
                      </a:lnTo>
                      <a:close/>
                    </a:path>
                  </a:pathLst>
                </a:custGeom>
                <a:solidFill>
                  <a:srgbClr val="D2D2D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1" name="Google Shape;306;p20">
                  <a:extLst>
                    <a:ext uri="{FF2B5EF4-FFF2-40B4-BE49-F238E27FC236}">
                      <a16:creationId xmlns="" xmlns:a16="http://schemas.microsoft.com/office/drawing/2014/main" id="{8E057E3E-FB79-4E58-8718-73CC1B85CB81}"/>
                    </a:ext>
                  </a:extLst>
                </p:cNvPr>
                <p:cNvSpPr/>
                <p:nvPr/>
              </p:nvSpPr>
              <p:spPr>
                <a:xfrm>
                  <a:off x="2480787" y="3760982"/>
                  <a:ext cx="1036043" cy="391724"/>
                </a:xfrm>
                <a:custGeom>
                  <a:avLst/>
                  <a:gdLst/>
                  <a:ahLst/>
                  <a:cxnLst/>
                  <a:rect l="l" t="t" r="r" b="b"/>
                  <a:pathLst>
                    <a:path w="15075" h="5700" extrusionOk="0">
                      <a:moveTo>
                        <a:pt x="7548" y="0"/>
                      </a:moveTo>
                      <a:lnTo>
                        <a:pt x="1" y="2846"/>
                      </a:lnTo>
                      <a:lnTo>
                        <a:pt x="7548" y="5699"/>
                      </a:lnTo>
                      <a:lnTo>
                        <a:pt x="15074" y="2846"/>
                      </a:lnTo>
                      <a:lnTo>
                        <a:pt x="7548"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2" name="Google Shape;307;p20">
                  <a:extLst>
                    <a:ext uri="{FF2B5EF4-FFF2-40B4-BE49-F238E27FC236}">
                      <a16:creationId xmlns="" xmlns:a16="http://schemas.microsoft.com/office/drawing/2014/main" id="{B9664E72-2AF4-408D-BDA2-799A67D3280D}"/>
                    </a:ext>
                  </a:extLst>
                </p:cNvPr>
                <p:cNvSpPr/>
                <p:nvPr/>
              </p:nvSpPr>
              <p:spPr>
                <a:xfrm>
                  <a:off x="2480787" y="3956569"/>
                  <a:ext cx="518812" cy="1221493"/>
                </a:xfrm>
                <a:custGeom>
                  <a:avLst/>
                  <a:gdLst/>
                  <a:ahLst/>
                  <a:cxnLst/>
                  <a:rect l="l" t="t" r="r" b="b"/>
                  <a:pathLst>
                    <a:path w="7549" h="17774" extrusionOk="0">
                      <a:moveTo>
                        <a:pt x="1" y="0"/>
                      </a:moveTo>
                      <a:lnTo>
                        <a:pt x="1" y="14921"/>
                      </a:lnTo>
                      <a:lnTo>
                        <a:pt x="7548" y="17774"/>
                      </a:lnTo>
                      <a:lnTo>
                        <a:pt x="7548" y="2853"/>
                      </a:lnTo>
                      <a:lnTo>
                        <a:pt x="1"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3" name="Google Shape;308;p20">
                  <a:extLst>
                    <a:ext uri="{FF2B5EF4-FFF2-40B4-BE49-F238E27FC236}">
                      <a16:creationId xmlns="" xmlns:a16="http://schemas.microsoft.com/office/drawing/2014/main" id="{7E798F9E-5A54-4880-903A-ED1081F4F580}"/>
                    </a:ext>
                  </a:extLst>
                </p:cNvPr>
                <p:cNvSpPr/>
                <p:nvPr/>
              </p:nvSpPr>
              <p:spPr>
                <a:xfrm>
                  <a:off x="2999530" y="3956569"/>
                  <a:ext cx="517300" cy="1221493"/>
                </a:xfrm>
                <a:custGeom>
                  <a:avLst/>
                  <a:gdLst/>
                  <a:ahLst/>
                  <a:cxnLst/>
                  <a:rect l="l" t="t" r="r" b="b"/>
                  <a:pathLst>
                    <a:path w="7527" h="17774" extrusionOk="0">
                      <a:moveTo>
                        <a:pt x="7526" y="0"/>
                      </a:moveTo>
                      <a:lnTo>
                        <a:pt x="0" y="2853"/>
                      </a:lnTo>
                      <a:lnTo>
                        <a:pt x="0" y="17774"/>
                      </a:lnTo>
                      <a:lnTo>
                        <a:pt x="7526" y="14921"/>
                      </a:lnTo>
                      <a:lnTo>
                        <a:pt x="7526"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5" name="Google Shape;309;p20">
                  <a:extLst>
                    <a:ext uri="{FF2B5EF4-FFF2-40B4-BE49-F238E27FC236}">
                      <a16:creationId xmlns="" xmlns:a16="http://schemas.microsoft.com/office/drawing/2014/main" id="{40719772-353D-43D8-99BC-CE8BB006A1DD}"/>
                    </a:ext>
                  </a:extLst>
                </p:cNvPr>
                <p:cNvSpPr/>
                <p:nvPr/>
              </p:nvSpPr>
              <p:spPr>
                <a:xfrm>
                  <a:off x="2759952" y="3354276"/>
                  <a:ext cx="477233" cy="625316"/>
                </a:xfrm>
                <a:custGeom>
                  <a:avLst/>
                  <a:gdLst/>
                  <a:ahLst/>
                  <a:cxnLst/>
                  <a:rect l="l" t="t" r="r" b="b"/>
                  <a:pathLst>
                    <a:path w="6944" h="9099" extrusionOk="0">
                      <a:moveTo>
                        <a:pt x="3486" y="1"/>
                      </a:moveTo>
                      <a:cubicBezTo>
                        <a:pt x="1550" y="1"/>
                        <a:pt x="0" y="1551"/>
                        <a:pt x="0" y="3487"/>
                      </a:cubicBezTo>
                      <a:cubicBezTo>
                        <a:pt x="0" y="6428"/>
                        <a:pt x="3486" y="9099"/>
                        <a:pt x="3486" y="9099"/>
                      </a:cubicBezTo>
                      <a:cubicBezTo>
                        <a:pt x="3486" y="9099"/>
                        <a:pt x="6944" y="6646"/>
                        <a:pt x="6944" y="3487"/>
                      </a:cubicBezTo>
                      <a:cubicBezTo>
                        <a:pt x="6944" y="1551"/>
                        <a:pt x="5401" y="1"/>
                        <a:pt x="3486"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6" name="Google Shape;310;p20">
                  <a:extLst>
                    <a:ext uri="{FF2B5EF4-FFF2-40B4-BE49-F238E27FC236}">
                      <a16:creationId xmlns="" xmlns:a16="http://schemas.microsoft.com/office/drawing/2014/main" id="{7D9FC050-7061-43D9-BE26-E9AA41B22A4E}"/>
                    </a:ext>
                  </a:extLst>
                </p:cNvPr>
                <p:cNvSpPr/>
                <p:nvPr/>
              </p:nvSpPr>
              <p:spPr>
                <a:xfrm>
                  <a:off x="2795414" y="3389806"/>
                  <a:ext cx="406789" cy="406225"/>
                </a:xfrm>
                <a:custGeom>
                  <a:avLst/>
                  <a:gdLst/>
                  <a:ahLst/>
                  <a:cxnLst/>
                  <a:rect l="l" t="t" r="r" b="b"/>
                  <a:pathLst>
                    <a:path w="5919" h="5911" extrusionOk="0">
                      <a:moveTo>
                        <a:pt x="2970" y="1"/>
                      </a:moveTo>
                      <a:cubicBezTo>
                        <a:pt x="1333" y="1"/>
                        <a:pt x="1" y="1333"/>
                        <a:pt x="1" y="2970"/>
                      </a:cubicBezTo>
                      <a:cubicBezTo>
                        <a:pt x="1" y="4608"/>
                        <a:pt x="1333" y="5911"/>
                        <a:pt x="2970" y="5911"/>
                      </a:cubicBezTo>
                      <a:cubicBezTo>
                        <a:pt x="4579" y="5911"/>
                        <a:pt x="5918" y="4608"/>
                        <a:pt x="5918" y="2970"/>
                      </a:cubicBezTo>
                      <a:cubicBezTo>
                        <a:pt x="5918" y="1333"/>
                        <a:pt x="4579" y="1"/>
                        <a:pt x="2970"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grpSp>
            <p:nvGrpSpPr>
              <p:cNvPr id="108" name="Google Shape;1002;p32">
                <a:extLst>
                  <a:ext uri="{FF2B5EF4-FFF2-40B4-BE49-F238E27FC236}">
                    <a16:creationId xmlns="" xmlns:a16="http://schemas.microsoft.com/office/drawing/2014/main" id="{5CD1DFC0-A5D4-4730-ACEE-7CCAE06164AF}"/>
                  </a:ext>
                </a:extLst>
              </p:cNvPr>
              <p:cNvGrpSpPr/>
              <p:nvPr/>
            </p:nvGrpSpPr>
            <p:grpSpPr>
              <a:xfrm>
                <a:off x="2765923" y="2184942"/>
                <a:ext cx="186656" cy="218219"/>
                <a:chOff x="-48237000" y="2342650"/>
                <a:chExt cx="256800" cy="300225"/>
              </a:xfrm>
              <a:solidFill>
                <a:schemeClr val="bg1"/>
              </a:solidFill>
            </p:grpSpPr>
            <p:sp>
              <p:nvSpPr>
                <p:cNvPr id="109" name="Google Shape;1003;p32">
                  <a:extLst>
                    <a:ext uri="{FF2B5EF4-FFF2-40B4-BE49-F238E27FC236}">
                      <a16:creationId xmlns="" xmlns:a16="http://schemas.microsoft.com/office/drawing/2014/main" id="{2DA07AF4-56FE-4550-B183-8FB1BE1C1E1E}"/>
                    </a:ext>
                  </a:extLst>
                </p:cNvPr>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10" name="Google Shape;1004;p32">
                  <a:extLst>
                    <a:ext uri="{FF2B5EF4-FFF2-40B4-BE49-F238E27FC236}">
                      <a16:creationId xmlns="" xmlns:a16="http://schemas.microsoft.com/office/drawing/2014/main" id="{56BCA0E9-FD0D-44A2-AAFF-193CC64329C8}"/>
                    </a:ext>
                  </a:extLst>
                </p:cNvPr>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11" name="Google Shape;1005;p32">
                  <a:extLst>
                    <a:ext uri="{FF2B5EF4-FFF2-40B4-BE49-F238E27FC236}">
                      <a16:creationId xmlns="" xmlns:a16="http://schemas.microsoft.com/office/drawing/2014/main" id="{710C4274-991E-4394-9BF8-0DEA64F9EF93}"/>
                    </a:ext>
                  </a:extLst>
                </p:cNvPr>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sp>
            <p:nvSpPr>
              <p:cNvPr id="114" name="Google Shape;973;p32">
                <a:extLst>
                  <a:ext uri="{FF2B5EF4-FFF2-40B4-BE49-F238E27FC236}">
                    <a16:creationId xmlns="" xmlns:a16="http://schemas.microsoft.com/office/drawing/2014/main" id="{124280C1-70BD-4E51-B8EB-27325F68D94C}"/>
                  </a:ext>
                </a:extLst>
              </p:cNvPr>
              <p:cNvSpPr/>
              <p:nvPr/>
            </p:nvSpPr>
            <p:spPr>
              <a:xfrm>
                <a:off x="3671824" y="2798799"/>
                <a:ext cx="213918" cy="212805"/>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nvGrpSpPr>
              <p:cNvPr id="117" name="Google Shape;1014;p32">
                <a:extLst>
                  <a:ext uri="{FF2B5EF4-FFF2-40B4-BE49-F238E27FC236}">
                    <a16:creationId xmlns="" xmlns:a16="http://schemas.microsoft.com/office/drawing/2014/main" id="{62CF656F-9214-4C14-BAF5-27D0E66571D4}"/>
                  </a:ext>
                </a:extLst>
              </p:cNvPr>
              <p:cNvGrpSpPr/>
              <p:nvPr/>
            </p:nvGrpSpPr>
            <p:grpSpPr>
              <a:xfrm>
                <a:off x="1928265" y="3536562"/>
                <a:ext cx="210156" cy="210714"/>
                <a:chOff x="-1700225" y="2768875"/>
                <a:chExt cx="291450" cy="292225"/>
              </a:xfrm>
              <a:solidFill>
                <a:schemeClr val="bg1"/>
              </a:solidFill>
            </p:grpSpPr>
            <p:sp>
              <p:nvSpPr>
                <p:cNvPr id="118" name="Google Shape;1015;p32">
                  <a:extLst>
                    <a:ext uri="{FF2B5EF4-FFF2-40B4-BE49-F238E27FC236}">
                      <a16:creationId xmlns="" xmlns:a16="http://schemas.microsoft.com/office/drawing/2014/main" id="{A8B933BA-0C2F-4FD1-A55E-68C195A85327}"/>
                    </a:ext>
                  </a:extLst>
                </p:cNvPr>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19" name="Google Shape;1016;p32">
                  <a:extLst>
                    <a:ext uri="{FF2B5EF4-FFF2-40B4-BE49-F238E27FC236}">
                      <a16:creationId xmlns="" xmlns:a16="http://schemas.microsoft.com/office/drawing/2014/main" id="{606EEC15-C354-4599-97A7-6780BE99E687}"/>
                    </a:ext>
                  </a:extLst>
                </p:cNvPr>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0" name="Google Shape;1017;p32">
                  <a:extLst>
                    <a:ext uri="{FF2B5EF4-FFF2-40B4-BE49-F238E27FC236}">
                      <a16:creationId xmlns="" xmlns:a16="http://schemas.microsoft.com/office/drawing/2014/main" id="{B09649A7-A81C-49AA-BEE8-3222E25E0E84}"/>
                    </a:ext>
                  </a:extLst>
                </p:cNvPr>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1" name="Google Shape;1018;p32">
                  <a:extLst>
                    <a:ext uri="{FF2B5EF4-FFF2-40B4-BE49-F238E27FC236}">
                      <a16:creationId xmlns="" xmlns:a16="http://schemas.microsoft.com/office/drawing/2014/main" id="{EC2D0357-97BB-4303-8FB6-801773A8D22D}"/>
                    </a:ext>
                  </a:extLst>
                </p:cNvPr>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2" name="Google Shape;1019;p32">
                  <a:extLst>
                    <a:ext uri="{FF2B5EF4-FFF2-40B4-BE49-F238E27FC236}">
                      <a16:creationId xmlns="" xmlns:a16="http://schemas.microsoft.com/office/drawing/2014/main" id="{B6D91EA1-007F-46C5-A81D-93B69D491E0B}"/>
                    </a:ext>
                  </a:extLst>
                </p:cNvPr>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3" name="Google Shape;1020;p32">
                  <a:extLst>
                    <a:ext uri="{FF2B5EF4-FFF2-40B4-BE49-F238E27FC236}">
                      <a16:creationId xmlns="" xmlns:a16="http://schemas.microsoft.com/office/drawing/2014/main" id="{8E82DF75-43D0-48A8-98CC-87953FC91BA1}"/>
                    </a:ext>
                  </a:extLst>
                </p:cNvPr>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grpSp>
            <p:nvGrpSpPr>
              <p:cNvPr id="126" name="Google Shape;982;p32">
                <a:extLst>
                  <a:ext uri="{FF2B5EF4-FFF2-40B4-BE49-F238E27FC236}">
                    <a16:creationId xmlns="" xmlns:a16="http://schemas.microsoft.com/office/drawing/2014/main" id="{08E74D2E-81E9-4759-BF74-BB1E17F51064}"/>
                  </a:ext>
                </a:extLst>
              </p:cNvPr>
              <p:cNvGrpSpPr/>
              <p:nvPr/>
            </p:nvGrpSpPr>
            <p:grpSpPr>
              <a:xfrm>
                <a:off x="2787561" y="3416113"/>
                <a:ext cx="217055" cy="215301"/>
                <a:chOff x="-31166825" y="1939525"/>
                <a:chExt cx="293800" cy="291425"/>
              </a:xfrm>
              <a:solidFill>
                <a:schemeClr val="bg1"/>
              </a:solidFill>
            </p:grpSpPr>
            <p:sp>
              <p:nvSpPr>
                <p:cNvPr id="127" name="Google Shape;983;p32">
                  <a:extLst>
                    <a:ext uri="{FF2B5EF4-FFF2-40B4-BE49-F238E27FC236}">
                      <a16:creationId xmlns="" xmlns:a16="http://schemas.microsoft.com/office/drawing/2014/main" id="{1E4722CE-3BC4-4886-83EC-03F17D5EDCAE}"/>
                    </a:ext>
                  </a:extLst>
                </p:cNvPr>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8" name="Google Shape;984;p32">
                  <a:extLst>
                    <a:ext uri="{FF2B5EF4-FFF2-40B4-BE49-F238E27FC236}">
                      <a16:creationId xmlns="" xmlns:a16="http://schemas.microsoft.com/office/drawing/2014/main" id="{C8D31554-1EAE-4D69-8D9F-79E14DFC3CEF}"/>
                    </a:ext>
                  </a:extLst>
                </p:cNvPr>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9" name="Google Shape;985;p32">
                  <a:extLst>
                    <a:ext uri="{FF2B5EF4-FFF2-40B4-BE49-F238E27FC236}">
                      <a16:creationId xmlns="" xmlns:a16="http://schemas.microsoft.com/office/drawing/2014/main" id="{00BB1D00-99FF-42A7-A532-85456DAA3018}"/>
                    </a:ext>
                  </a:extLst>
                </p:cNvPr>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0" name="Google Shape;986;p32">
                  <a:extLst>
                    <a:ext uri="{FF2B5EF4-FFF2-40B4-BE49-F238E27FC236}">
                      <a16:creationId xmlns="" xmlns:a16="http://schemas.microsoft.com/office/drawing/2014/main" id="{A4E76488-5596-4550-AE2D-6B7EDD9F3BEC}"/>
                    </a:ext>
                  </a:extLst>
                </p:cNvPr>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1" name="Google Shape;987;p32">
                  <a:extLst>
                    <a:ext uri="{FF2B5EF4-FFF2-40B4-BE49-F238E27FC236}">
                      <a16:creationId xmlns="" xmlns:a16="http://schemas.microsoft.com/office/drawing/2014/main" id="{2B5B8D35-A51F-424A-A7C2-C7B068EE2F87}"/>
                    </a:ext>
                  </a:extLst>
                </p:cNvPr>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2" name="Google Shape;988;p32">
                  <a:extLst>
                    <a:ext uri="{FF2B5EF4-FFF2-40B4-BE49-F238E27FC236}">
                      <a16:creationId xmlns="" xmlns:a16="http://schemas.microsoft.com/office/drawing/2014/main" id="{F93CEEA6-062D-456E-A4B4-5C3C11F3137E}"/>
                    </a:ext>
                  </a:extLst>
                </p:cNvPr>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3" name="Google Shape;989;p32">
                  <a:extLst>
                    <a:ext uri="{FF2B5EF4-FFF2-40B4-BE49-F238E27FC236}">
                      <a16:creationId xmlns="" xmlns:a16="http://schemas.microsoft.com/office/drawing/2014/main" id="{9F20998A-E9B5-4DBC-BB3E-C1501E42D86A}"/>
                    </a:ext>
                  </a:extLst>
                </p:cNvPr>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4" name="Google Shape;990;p32">
                  <a:extLst>
                    <a:ext uri="{FF2B5EF4-FFF2-40B4-BE49-F238E27FC236}">
                      <a16:creationId xmlns="" xmlns:a16="http://schemas.microsoft.com/office/drawing/2014/main" id="{0F4B7F6B-40A4-4E14-81CF-897F05DC6B6C}"/>
                    </a:ext>
                  </a:extLst>
                </p:cNvPr>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5" name="Google Shape;991;p32">
                  <a:extLst>
                    <a:ext uri="{FF2B5EF4-FFF2-40B4-BE49-F238E27FC236}">
                      <a16:creationId xmlns="" xmlns:a16="http://schemas.microsoft.com/office/drawing/2014/main" id="{E6939A2E-9041-49B7-9B20-D09175EF7630}"/>
                    </a:ext>
                  </a:extLst>
                </p:cNvPr>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6" name="Google Shape;992;p32">
                  <a:extLst>
                    <a:ext uri="{FF2B5EF4-FFF2-40B4-BE49-F238E27FC236}">
                      <a16:creationId xmlns="" xmlns:a16="http://schemas.microsoft.com/office/drawing/2014/main" id="{8821CA40-1F81-4142-BF57-5478EE2A5507}"/>
                    </a:ext>
                  </a:extLst>
                </p:cNvPr>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7" name="Google Shape;993;p32">
                  <a:extLst>
                    <a:ext uri="{FF2B5EF4-FFF2-40B4-BE49-F238E27FC236}">
                      <a16:creationId xmlns="" xmlns:a16="http://schemas.microsoft.com/office/drawing/2014/main" id="{8B7E3F40-C71C-4E1F-93E7-93E584ACE30A}"/>
                    </a:ext>
                  </a:extLst>
                </p:cNvPr>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grpSp>
        <p:pic>
          <p:nvPicPr>
            <p:cNvPr id="144" name="图片 143">
              <a:extLst>
                <a:ext uri="{FF2B5EF4-FFF2-40B4-BE49-F238E27FC236}">
                  <a16:creationId xmlns="" xmlns:a16="http://schemas.microsoft.com/office/drawing/2014/main" id="{23FC21C8-1F4C-4F93-90D3-96BEFD434D5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322945" y="4618774"/>
              <a:ext cx="908606" cy="1233438"/>
            </a:xfrm>
            <a:prstGeom prst="rect">
              <a:avLst/>
            </a:prstGeom>
          </p:spPr>
        </p:pic>
      </p:grpSp>
      <p:sp>
        <p:nvSpPr>
          <p:cNvPr id="73" name="標題 2"/>
          <p:cNvSpPr txBox="1">
            <a:spLocks/>
          </p:cNvSpPr>
          <p:nvPr/>
        </p:nvSpPr>
        <p:spPr>
          <a:xfrm>
            <a:off x="-148584" y="719938"/>
            <a:ext cx="12142919" cy="1152335"/>
          </a:xfrm>
          <a:prstGeom prst="rect">
            <a:avLst/>
          </a:prstGeom>
        </p:spPr>
        <p:txBody>
          <a:bodyPr anchor="b">
            <a:normAutofit fontScale="97500"/>
          </a:bodyPr>
          <a:lstStyle>
            <a:lvl1pPr algn="ctr" defTabSz="914400" rtl="0" eaLnBrk="1" latinLnBrk="0" hangingPunct="1">
              <a:lnSpc>
                <a:spcPct val="90000"/>
              </a:lnSpc>
              <a:spcBef>
                <a:spcPct val="0"/>
              </a:spcBef>
              <a:buNone/>
              <a:defRPr sz="6000" kern="1200">
                <a:solidFill>
                  <a:schemeClr val="tx1"/>
                </a:solidFill>
                <a:latin typeface="字魂105号-简雅黑" panose="00000500000000000000" pitchFamily="2" charset="-122"/>
                <a:ea typeface="字魂105号-简雅黑" panose="00000500000000000000" pitchFamily="2" charset="-122"/>
                <a:cs typeface="+mj-cs"/>
              </a:defRPr>
            </a:lvl1pPr>
          </a:lstStyle>
          <a:p>
            <a:r>
              <a:rPr lang="zh-TW" altLang="en-US" sz="5400" dirty="0" smtClean="0">
                <a:latin typeface="+mj-ea"/>
                <a:ea typeface="+mj-ea"/>
              </a:rPr>
              <a:t>用 </a:t>
            </a:r>
            <a:r>
              <a:rPr lang="en-US" altLang="zh-TW" sz="5400" dirty="0" smtClean="0">
                <a:latin typeface="+mj-ea"/>
                <a:ea typeface="+mj-ea"/>
              </a:rPr>
              <a:t>Height</a:t>
            </a:r>
            <a:r>
              <a:rPr lang="zh-TW" altLang="en-US" sz="5400" dirty="0" smtClean="0">
                <a:latin typeface="+mj-ea"/>
                <a:ea typeface="+mj-ea"/>
              </a:rPr>
              <a:t>、</a:t>
            </a:r>
            <a:r>
              <a:rPr lang="en-US" altLang="zh-TW" sz="5400" dirty="0" smtClean="0">
                <a:latin typeface="+mj-ea"/>
                <a:ea typeface="+mj-ea"/>
              </a:rPr>
              <a:t>Weight</a:t>
            </a:r>
            <a:r>
              <a:rPr lang="zh-TW" altLang="en-US" sz="5400" dirty="0" smtClean="0">
                <a:latin typeface="+mj-ea"/>
                <a:ea typeface="+mj-ea"/>
              </a:rPr>
              <a:t>預測</a:t>
            </a:r>
            <a:r>
              <a:rPr lang="en-US" altLang="zh-TW" sz="5400" dirty="0" smtClean="0">
                <a:latin typeface="+mj-ea"/>
                <a:ea typeface="+mj-ea"/>
              </a:rPr>
              <a:t>Heavy_level</a:t>
            </a:r>
            <a:endParaRPr lang="zh-TW" altLang="en-US" sz="5400" dirty="0">
              <a:latin typeface="+mj-ea"/>
              <a:ea typeface="+mj-ea"/>
            </a:endParaRPr>
          </a:p>
        </p:txBody>
      </p:sp>
      <p:sp>
        <p:nvSpPr>
          <p:cNvPr id="74" name="內容版面配置區 1"/>
          <p:cNvSpPr txBox="1">
            <a:spLocks/>
          </p:cNvSpPr>
          <p:nvPr/>
        </p:nvSpPr>
        <p:spPr>
          <a:xfrm>
            <a:off x="1741686" y="2228839"/>
            <a:ext cx="8229600" cy="4525963"/>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字魂105号-简雅黑" panose="00000500000000000000" pitchFamily="2" charset="-122"/>
                <a:ea typeface="字魂105号-简雅黑" panose="00000500000000000000" pitchFamily="2"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字魂105号-简雅黑" panose="00000500000000000000" pitchFamily="2" charset="-122"/>
                <a:ea typeface="字魂105号-简雅黑" panose="00000500000000000000" pitchFamily="2" charset="-122"/>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字魂105号-简雅黑" panose="00000500000000000000" pitchFamily="2" charset="-122"/>
                <a:ea typeface="字魂105号-简雅黑" panose="00000500000000000000" pitchFamily="2" charset="-122"/>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字魂105号-简雅黑" panose="00000500000000000000" pitchFamily="2" charset="-122"/>
                <a:ea typeface="字魂105号-简雅黑" panose="00000500000000000000" pitchFamily="2" charset="-122"/>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字魂105号-简雅黑" panose="00000500000000000000" pitchFamily="2" charset="-122"/>
                <a:ea typeface="字魂105号-简雅黑" panose="00000500000000000000" pitchFamily="2"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50000"/>
              </a:lnSpc>
              <a:buFont typeface="Arial" pitchFamily="34" charset="0"/>
              <a:buChar char="•"/>
            </a:pPr>
            <a:r>
              <a:rPr lang="zh-TW" altLang="en-US" sz="3200" dirty="0" smtClean="0">
                <a:latin typeface="+mj-ea"/>
                <a:ea typeface="+mj-ea"/>
              </a:rPr>
              <a:t>在這類型的預測中</a:t>
            </a:r>
            <a:r>
              <a:rPr lang="en-US" altLang="zh-TW" sz="3200" dirty="0" smtClean="0">
                <a:latin typeface="+mj-ea"/>
                <a:ea typeface="+mj-ea"/>
              </a:rPr>
              <a:t>KNN</a:t>
            </a:r>
            <a:r>
              <a:rPr lang="zh-TW" altLang="en-US" sz="3200" dirty="0" smtClean="0">
                <a:latin typeface="+mj-ea"/>
                <a:ea typeface="+mj-ea"/>
              </a:rPr>
              <a:t>的表現是最好的</a:t>
            </a:r>
            <a:endParaRPr lang="en-US" altLang="zh-TW" sz="3200" dirty="0" smtClean="0">
              <a:latin typeface="+mj-ea"/>
              <a:ea typeface="+mj-ea"/>
            </a:endParaRPr>
          </a:p>
          <a:p>
            <a:pPr marL="342900" indent="-342900" algn="l">
              <a:lnSpc>
                <a:spcPct val="150000"/>
              </a:lnSpc>
              <a:buFont typeface="Arial" pitchFamily="34" charset="0"/>
              <a:buChar char="•"/>
            </a:pPr>
            <a:r>
              <a:rPr lang="zh-TW" altLang="en-US" sz="3200" dirty="0" smtClean="0">
                <a:latin typeface="+mj-ea"/>
                <a:ea typeface="+mj-ea"/>
              </a:rPr>
              <a:t>我使用原始資料中的 </a:t>
            </a:r>
            <a:r>
              <a:rPr lang="en-US" altLang="zh-TW" sz="3200" dirty="0" smtClean="0">
                <a:latin typeface="+mj-ea"/>
                <a:ea typeface="+mj-ea"/>
              </a:rPr>
              <a:t>Height</a:t>
            </a:r>
            <a:r>
              <a:rPr lang="zh-TW" altLang="en-US" sz="3200" dirty="0" smtClean="0">
                <a:latin typeface="+mj-ea"/>
                <a:ea typeface="+mj-ea"/>
              </a:rPr>
              <a:t>、</a:t>
            </a:r>
            <a:r>
              <a:rPr lang="en-US" altLang="zh-TW" sz="3200" dirty="0" smtClean="0">
                <a:latin typeface="+mj-ea"/>
                <a:ea typeface="+mj-ea"/>
              </a:rPr>
              <a:t>Weight </a:t>
            </a:r>
            <a:r>
              <a:rPr lang="zh-TW" altLang="en-US" sz="3200" dirty="0" smtClean="0">
                <a:latin typeface="+mj-ea"/>
                <a:ea typeface="+mj-ea"/>
              </a:rPr>
              <a:t>用來預測 </a:t>
            </a:r>
            <a:r>
              <a:rPr lang="en-US" altLang="zh-TW" sz="3200" dirty="0" smtClean="0">
                <a:latin typeface="+mj-ea"/>
                <a:ea typeface="+mj-ea"/>
              </a:rPr>
              <a:t>Heavy_level</a:t>
            </a:r>
          </a:p>
          <a:p>
            <a:pPr marL="342900" indent="-342900" algn="l">
              <a:lnSpc>
                <a:spcPct val="150000"/>
              </a:lnSpc>
              <a:buFont typeface="Arial" pitchFamily="34" charset="0"/>
              <a:buChar char="•"/>
            </a:pPr>
            <a:r>
              <a:rPr lang="zh-TW" altLang="en-US" sz="3200" dirty="0" smtClean="0">
                <a:latin typeface="+mj-ea"/>
                <a:ea typeface="+mj-ea"/>
              </a:rPr>
              <a:t>以下是測試集錯誤報告</a:t>
            </a:r>
            <a:endParaRPr lang="zh-TW" altLang="en-US" sz="3200" dirty="0">
              <a:latin typeface="+mj-ea"/>
              <a:ea typeface="+mj-ea"/>
            </a:endParaRPr>
          </a:p>
        </p:txBody>
      </p:sp>
      <p:pic>
        <p:nvPicPr>
          <p:cNvPr id="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033" y="5458658"/>
            <a:ext cx="833425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4536893"/>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wwlkujl">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875</TotalTime>
  <Words>559</Words>
  <Application>Microsoft Office PowerPoint</Application>
  <PresentationFormat>自訂</PresentationFormat>
  <Paragraphs>55</Paragraphs>
  <Slides>14</Slides>
  <Notes>0</Notes>
  <HiddenSlides>0</HiddenSlides>
  <MMClips>0</MMClips>
  <ScaleCrop>false</ScaleCrop>
  <HeadingPairs>
    <vt:vector size="4" baseType="variant">
      <vt:variant>
        <vt:lpstr>佈景主題</vt:lpstr>
      </vt:variant>
      <vt:variant>
        <vt:i4>2</vt:i4>
      </vt:variant>
      <vt:variant>
        <vt:lpstr>投影片標題</vt:lpstr>
      </vt:variant>
      <vt:variant>
        <vt:i4>14</vt:i4>
      </vt:variant>
    </vt:vector>
  </HeadingPairs>
  <TitlesOfParts>
    <vt:vector size="16" baseType="lpstr">
      <vt:lpstr>第一PPT，www.1ppt.com</vt:lpstr>
      <vt:lpstr>自定义设计方案</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楊閎富</cp:lastModifiedBy>
  <cp:revision>59</cp:revision>
  <dcterms:created xsi:type="dcterms:W3CDTF">2020-11-02T11:38:08Z</dcterms:created>
  <dcterms:modified xsi:type="dcterms:W3CDTF">2025-02-27T07:43:51Z</dcterms:modified>
</cp:coreProperties>
</file>