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3FC7DD64-C646-499F-A914-8191CF8CD6A2}" type="datetimeFigureOut">
              <a:rPr lang="zh-TW" altLang="en-US" smtClean="0"/>
              <a:t>2025/2/24</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59A91376-ECC7-456C-BC24-7CB45F7A4C8D}"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5" name="頁尾版面配置區 4"/>
          <p:cNvSpPr>
            <a:spLocks noGrp="1"/>
          </p:cNvSpPr>
          <p:nvPr>
            <p:ph type="ftr" sz="quarter" idx="11"/>
          </p:nvPr>
        </p:nvSpPr>
        <p:spPr/>
        <p:txBody>
          <a:bodyPr/>
          <a:lstStyle>
            <a:extLst/>
          </a:lstStyle>
          <a:p>
            <a:endParaRPr lang="zh-TW" altLang="en-US"/>
          </a:p>
        </p:txBody>
      </p:sp>
      <p:sp>
        <p:nvSpPr>
          <p:cNvPr id="6" name="投影片編號版面配置區 5"/>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8" name="頁尾版面配置區 7"/>
          <p:cNvSpPr>
            <a:spLocks noGrp="1"/>
          </p:cNvSpPr>
          <p:nvPr>
            <p:ph type="ftr" sz="quarter" idx="11"/>
          </p:nvPr>
        </p:nvSpPr>
        <p:spPr/>
        <p:txBody>
          <a:bodyPr/>
          <a:lstStyle>
            <a:extLst/>
          </a:lstStyle>
          <a:p>
            <a:endParaRPr lang="zh-TW" altLang="en-US"/>
          </a:p>
        </p:txBody>
      </p:sp>
      <p:sp>
        <p:nvSpPr>
          <p:cNvPr id="9" name="投影片編號版面配置區 8"/>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4" name="頁尾版面配置區 3"/>
          <p:cNvSpPr>
            <a:spLocks noGrp="1"/>
          </p:cNvSpPr>
          <p:nvPr>
            <p:ph type="ftr" sz="quarter" idx="11"/>
          </p:nvPr>
        </p:nvSpPr>
        <p:spPr/>
        <p:txBody>
          <a:bodyPr/>
          <a:lstStyle>
            <a:extLst/>
          </a:lstStyle>
          <a:p>
            <a:endParaRPr lang="zh-TW" altLang="en-US"/>
          </a:p>
        </p:txBody>
      </p:sp>
      <p:sp>
        <p:nvSpPr>
          <p:cNvPr id="5" name="投影片編號版面配置區 4"/>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3FC7DD64-C646-499F-A914-8191CF8CD6A2}" type="datetimeFigureOut">
              <a:rPr lang="zh-TW" altLang="en-US" smtClean="0"/>
              <a:t>2025/2/24</a:t>
            </a:fld>
            <a:endParaRPr lang="zh-TW" altLang="en-US"/>
          </a:p>
        </p:txBody>
      </p:sp>
      <p:sp>
        <p:nvSpPr>
          <p:cNvPr id="3" name="頁尾版面配置區 2"/>
          <p:cNvSpPr>
            <a:spLocks noGrp="1"/>
          </p:cNvSpPr>
          <p:nvPr>
            <p:ph type="ftr" sz="quarter" idx="11"/>
          </p:nvPr>
        </p:nvSpPr>
        <p:spPr/>
        <p:txBody>
          <a:bodyPr/>
          <a:lstStyle>
            <a:extLst/>
          </a:lstStyle>
          <a:p>
            <a:endParaRPr lang="zh-TW" altLang="en-US"/>
          </a:p>
        </p:txBody>
      </p:sp>
      <p:sp>
        <p:nvSpPr>
          <p:cNvPr id="4" name="投影片編號版面配置區 3"/>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3FC7DD64-C646-499F-A914-8191CF8CD6A2}" type="datetimeFigureOut">
              <a:rPr lang="zh-TW" altLang="en-US" smtClean="0"/>
              <a:t>2025/2/24</a:t>
            </a:fld>
            <a:endParaRPr lang="zh-TW" altLang="en-US"/>
          </a:p>
        </p:txBody>
      </p:sp>
      <p:sp>
        <p:nvSpPr>
          <p:cNvPr id="6" name="頁尾版面配置區 5"/>
          <p:cNvSpPr>
            <a:spLocks noGrp="1"/>
          </p:cNvSpPr>
          <p:nvPr>
            <p:ph type="ftr" sz="quarter" idx="11"/>
          </p:nvPr>
        </p:nvSpPr>
        <p:spPr/>
        <p:txBody>
          <a:bodyPr/>
          <a:lstStyle>
            <a:extLst/>
          </a:lstStyle>
          <a:p>
            <a:endParaRPr lang="zh-TW" altLang="en-US"/>
          </a:p>
        </p:txBody>
      </p:sp>
      <p:sp>
        <p:nvSpPr>
          <p:cNvPr id="7" name="投影片編號版面配置區 6"/>
          <p:cNvSpPr>
            <a:spLocks noGrp="1"/>
          </p:cNvSpPr>
          <p:nvPr>
            <p:ph type="sldNum" sz="quarter" idx="12"/>
          </p:nvPr>
        </p:nvSpPr>
        <p:spPr/>
        <p:txBody>
          <a:bodyPr/>
          <a:lstStyle>
            <a:extLst/>
          </a:lstStyle>
          <a:p>
            <a:fld id="{59A91376-ECC7-456C-BC24-7CB45F7A4C8D}"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3FC7DD64-C646-499F-A914-8191CF8CD6A2}" type="datetimeFigureOut">
              <a:rPr lang="zh-TW" altLang="en-US" smtClean="0"/>
              <a:t>2025/2/24</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59A91376-ECC7-456C-BC24-7CB45F7A4C8D}" type="slidenum">
              <a:rPr lang="zh-TW" altLang="en-US" smtClean="0"/>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FC7DD64-C646-499F-A914-8191CF8CD6A2}" type="datetimeFigureOut">
              <a:rPr lang="zh-TW" altLang="en-US" smtClean="0"/>
              <a:t>2025/2/24</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9A91376-ECC7-456C-BC24-7CB45F7A4C8D}"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51520" y="476672"/>
            <a:ext cx="8640960" cy="3528392"/>
          </a:xfrm>
        </p:spPr>
        <p:txBody>
          <a:bodyPr>
            <a:normAutofit/>
          </a:bodyPr>
          <a:lstStyle/>
          <a:p>
            <a:pPr algn="l" fontAlgn="base"/>
            <a:r>
              <a:rPr lang="en-US" altLang="zh-TW" sz="5400" dirty="0"/>
              <a:t>Python </a:t>
            </a:r>
            <a:r>
              <a:rPr lang="en-US" altLang="zh-TW" sz="5400" dirty="0" smtClean="0"/>
              <a:t/>
            </a:r>
            <a:br>
              <a:rPr lang="en-US" altLang="zh-TW" sz="5400" dirty="0" smtClean="0"/>
            </a:br>
            <a:r>
              <a:rPr lang="en-US" altLang="zh-TW" sz="5400" dirty="0" smtClean="0"/>
              <a:t>Machine Learning</a:t>
            </a:r>
            <a:br>
              <a:rPr lang="en-US" altLang="zh-TW" sz="5400" dirty="0" smtClean="0"/>
            </a:br>
            <a:r>
              <a:rPr lang="en-US" altLang="zh-TW" sz="5400" dirty="0"/>
              <a:t/>
            </a:r>
            <a:br>
              <a:rPr lang="en-US" altLang="zh-TW" sz="5400" dirty="0"/>
            </a:br>
            <a:r>
              <a:rPr lang="en-US" altLang="zh-TW" dirty="0">
                <a:effectLst/>
              </a:rPr>
              <a:t>Calories Burnt Prediction</a:t>
            </a:r>
          </a:p>
        </p:txBody>
      </p:sp>
      <p:sp>
        <p:nvSpPr>
          <p:cNvPr id="3" name="副標題 2"/>
          <p:cNvSpPr>
            <a:spLocks noGrp="1"/>
          </p:cNvSpPr>
          <p:nvPr>
            <p:ph type="subTitle" idx="1"/>
          </p:nvPr>
        </p:nvSpPr>
        <p:spPr>
          <a:xfrm>
            <a:off x="395536" y="4365104"/>
            <a:ext cx="7772400" cy="1199704"/>
          </a:xfrm>
        </p:spPr>
        <p:txBody>
          <a:bodyPr/>
          <a:lstStyle/>
          <a:p>
            <a:pPr algn="l"/>
            <a:r>
              <a:rPr lang="en-US" altLang="zh-TW" dirty="0"/>
              <a:t>IMLP </a:t>
            </a:r>
            <a:r>
              <a:rPr lang="en-US" altLang="zh-TW" dirty="0" smtClean="0"/>
              <a:t>343</a:t>
            </a:r>
            <a:r>
              <a:rPr lang="zh-TW" altLang="en-US" dirty="0" smtClean="0"/>
              <a:t> 楊閎富</a:t>
            </a:r>
            <a:endParaRPr lang="zh-TW" altLang="en-US" dirty="0"/>
          </a:p>
        </p:txBody>
      </p:sp>
    </p:spTree>
    <p:extLst>
      <p:ext uri="{BB962C8B-B14F-4D97-AF65-F5344CB8AC3E}">
        <p14:creationId xmlns:p14="http://schemas.microsoft.com/office/powerpoint/2010/main" val="294977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484784"/>
            <a:ext cx="7859216" cy="4522507"/>
          </a:xfrm>
        </p:spPr>
        <p:txBody>
          <a:bodyPr>
            <a:normAutofit/>
          </a:bodyPr>
          <a:lstStyle/>
          <a:p>
            <a:r>
              <a:rPr lang="zh-TW" altLang="zh-TW" sz="2400" dirty="0" smtClean="0"/>
              <a:t>使用 </a:t>
            </a:r>
            <a:r>
              <a:rPr lang="zh-TW" altLang="zh-TW" sz="2400" dirty="0"/>
              <a:t>Python 開發機器學習模型，該模型可以根據一些生物指標預測一個人在運動期間燃燒的卡路里數。</a:t>
            </a:r>
            <a:endParaRPr lang="zh-TW" altLang="en-US" sz="2400" dirty="0"/>
          </a:p>
        </p:txBody>
      </p:sp>
      <p:sp>
        <p:nvSpPr>
          <p:cNvPr id="2" name="標題 1"/>
          <p:cNvSpPr>
            <a:spLocks noGrp="1"/>
          </p:cNvSpPr>
          <p:nvPr>
            <p:ph type="title"/>
          </p:nvPr>
        </p:nvSpPr>
        <p:spPr/>
        <p:txBody>
          <a:bodyPr>
            <a:normAutofit/>
          </a:bodyPr>
          <a:lstStyle/>
          <a:p>
            <a:r>
              <a:rPr lang="zh-TW" altLang="en-US" dirty="0" smtClean="0">
                <a:effectLst/>
              </a:rPr>
              <a:t>  </a:t>
            </a:r>
            <a:r>
              <a:rPr lang="en-US" altLang="zh-TW" dirty="0" smtClean="0">
                <a:effectLst/>
              </a:rPr>
              <a:t>Calories </a:t>
            </a:r>
            <a:r>
              <a:rPr lang="en-US" altLang="zh-TW" dirty="0">
                <a:effectLst/>
              </a:rPr>
              <a:t>Burnt </a:t>
            </a:r>
            <a:r>
              <a:rPr lang="en-US" altLang="zh-TW" dirty="0" smtClean="0">
                <a:effectLst/>
              </a:rPr>
              <a:t>Prediction</a:t>
            </a:r>
            <a:endParaRPr lang="zh-TW"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76872"/>
            <a:ext cx="3330575" cy="389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276872"/>
            <a:ext cx="191293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731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我選擇這份資料是因為自己也有在運動，對於熱量控制以及計算運動燃燒卡路里很有相關，就把這份資料拿來當作這次的機器學習目標。</a:t>
            </a:r>
            <a:endParaRPr lang="en-US" altLang="zh-TW" dirty="0" smtClean="0"/>
          </a:p>
          <a:p>
            <a:endParaRPr lang="en-US" altLang="zh-TW" dirty="0" smtClean="0"/>
          </a:p>
          <a:p>
            <a:r>
              <a:rPr lang="zh-TW" altLang="en-US" dirty="0"/>
              <a:t>也希望透過這次的專題讓自己更</a:t>
            </a:r>
            <a:r>
              <a:rPr lang="zh-TW" altLang="en-US" dirty="0" smtClean="0"/>
              <a:t>了解年紀、身高、體重、運動</a:t>
            </a:r>
            <a:r>
              <a:rPr lang="zh-TW" altLang="en-US" dirty="0"/>
              <a:t>時間、</a:t>
            </a:r>
            <a:r>
              <a:rPr lang="zh-TW" altLang="en-US" dirty="0" smtClean="0"/>
              <a:t>體溫以及心律對於卡路里燃燒有什麼關係。</a:t>
            </a:r>
            <a:endParaRPr lang="zh-TW" altLang="en-US" dirty="0"/>
          </a:p>
        </p:txBody>
      </p:sp>
      <p:sp>
        <p:nvSpPr>
          <p:cNvPr id="3" name="標題 2"/>
          <p:cNvSpPr>
            <a:spLocks noGrp="1"/>
          </p:cNvSpPr>
          <p:nvPr>
            <p:ph type="title"/>
          </p:nvPr>
        </p:nvSpPr>
        <p:spPr/>
        <p:txBody>
          <a:bodyPr/>
          <a:lstStyle/>
          <a:p>
            <a:endParaRPr lang="zh-TW" altLang="en-US" dirty="0"/>
          </a:p>
        </p:txBody>
      </p:sp>
    </p:spTree>
    <p:extLst>
      <p:ext uri="{BB962C8B-B14F-4D97-AF65-F5344CB8AC3E}">
        <p14:creationId xmlns:p14="http://schemas.microsoft.com/office/powerpoint/2010/main" val="919100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在做</a:t>
            </a:r>
            <a:r>
              <a:rPr lang="en-US" altLang="zh-TW" dirty="0" smtClean="0"/>
              <a:t>Logistic Regression</a:t>
            </a:r>
            <a:r>
              <a:rPr lang="zh-TW" altLang="en-US" dirty="0" smtClean="0"/>
              <a:t>的時候，</a:t>
            </a:r>
            <a:r>
              <a:rPr lang="en-US" altLang="zh-TW" smtClean="0"/>
              <a:t>St</a:t>
            </a:r>
            <a:endParaRPr lang="zh-TW" altLang="en-US"/>
          </a:p>
        </p:txBody>
      </p:sp>
      <p:sp>
        <p:nvSpPr>
          <p:cNvPr id="3" name="標題 2"/>
          <p:cNvSpPr>
            <a:spLocks noGrp="1"/>
          </p:cNvSpPr>
          <p:nvPr>
            <p:ph type="title"/>
          </p:nvPr>
        </p:nvSpPr>
        <p:spPr/>
        <p:txBody>
          <a:bodyPr/>
          <a:lstStyle/>
          <a:p>
            <a:r>
              <a:rPr lang="zh-TW" altLang="en-US" dirty="0" smtClean="0"/>
              <a:t>遇到的問題</a:t>
            </a:r>
            <a:endParaRPr lang="zh-TW" altLang="en-US" dirty="0"/>
          </a:p>
        </p:txBody>
      </p:sp>
    </p:spTree>
    <p:extLst>
      <p:ext uri="{BB962C8B-B14F-4D97-AF65-F5344CB8AC3E}">
        <p14:creationId xmlns:p14="http://schemas.microsoft.com/office/powerpoint/2010/main" val="3962467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36</TotalTime>
  <Words>111</Words>
  <Application>Microsoft Office PowerPoint</Application>
  <PresentationFormat>如螢幕大小 (4:3)</PresentationFormat>
  <Paragraphs>9</Paragraphs>
  <Slides>4</Slides>
  <Notes>0</Notes>
  <HiddenSlides>0</HiddenSlides>
  <MMClips>0</MMClips>
  <ScaleCrop>false</ScaleCrop>
  <HeadingPairs>
    <vt:vector size="4" baseType="variant">
      <vt:variant>
        <vt:lpstr>佈景主題</vt:lpstr>
      </vt:variant>
      <vt:variant>
        <vt:i4>1</vt:i4>
      </vt:variant>
      <vt:variant>
        <vt:lpstr>投影片標題</vt:lpstr>
      </vt:variant>
      <vt:variant>
        <vt:i4>4</vt:i4>
      </vt:variant>
    </vt:vector>
  </HeadingPairs>
  <TitlesOfParts>
    <vt:vector size="5" baseType="lpstr">
      <vt:lpstr>匯合</vt:lpstr>
      <vt:lpstr>Python  Machine Learning  Calories Burnt Prediction</vt:lpstr>
      <vt:lpstr>  Calories Burnt Prediction</vt:lpstr>
      <vt:lpstr>PowerPoint 簡報</vt:lpstr>
      <vt:lpstr>遇到的問題</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Machine Learning  Calories Burnt Prediction</dc:title>
  <dc:creator>楊閎富</dc:creator>
  <cp:lastModifiedBy>楊閎富</cp:lastModifiedBy>
  <cp:revision>4</cp:revision>
  <dcterms:created xsi:type="dcterms:W3CDTF">2025-02-24T12:44:38Z</dcterms:created>
  <dcterms:modified xsi:type="dcterms:W3CDTF">2025-02-24T13:20:53Z</dcterms:modified>
</cp:coreProperties>
</file>