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3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08C2E8A-EB86-43EB-A43E-9317440E0487}" type="datetimeFigureOut">
              <a:rPr lang="zh-CN" altLang="en-US" smtClean="0"/>
              <a:t>2018/12/6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1726A6-93EE-41D5-9D24-0846FC462ADA}" type="slidenum">
              <a:rPr lang="zh-CN" altLang="en-US" smtClean="0"/>
              <a:t>‹#›</a:t>
            </a:fld>
            <a:endParaRPr lang="zh-CN" altLang="en-US"/>
          </a:p>
        </p:txBody>
      </p:sp>
    </p:spTree>
    <p:extLst>
      <p:ext uri="{BB962C8B-B14F-4D97-AF65-F5344CB8AC3E}">
        <p14:creationId xmlns:p14="http://schemas.microsoft.com/office/powerpoint/2010/main" val="385235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8C2E8A-EB86-43EB-A43E-9317440E0487}" type="datetimeFigureOut">
              <a:rPr lang="zh-CN" altLang="en-US" smtClean="0"/>
              <a:t>2018/12/6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1726A6-93EE-41D5-9D24-0846FC462ADA}" type="slidenum">
              <a:rPr lang="zh-CN" altLang="en-US" smtClean="0"/>
              <a:t>‹#›</a:t>
            </a:fld>
            <a:endParaRPr lang="zh-CN" altLang="en-US"/>
          </a:p>
        </p:txBody>
      </p:sp>
    </p:spTree>
    <p:extLst>
      <p:ext uri="{BB962C8B-B14F-4D97-AF65-F5344CB8AC3E}">
        <p14:creationId xmlns:p14="http://schemas.microsoft.com/office/powerpoint/2010/main" val="251721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8C2E8A-EB86-43EB-A43E-9317440E0487}" type="datetimeFigureOut">
              <a:rPr lang="zh-CN" altLang="en-US" smtClean="0"/>
              <a:t>2018/12/6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1726A6-93EE-41D5-9D24-0846FC462ADA}" type="slidenum">
              <a:rPr lang="zh-CN" altLang="en-US" smtClean="0"/>
              <a:t>‹#›</a:t>
            </a:fld>
            <a:endParaRPr lang="zh-CN" altLang="en-US"/>
          </a:p>
        </p:txBody>
      </p:sp>
    </p:spTree>
    <p:extLst>
      <p:ext uri="{BB962C8B-B14F-4D97-AF65-F5344CB8AC3E}">
        <p14:creationId xmlns:p14="http://schemas.microsoft.com/office/powerpoint/2010/main" val="1006213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8C2E8A-EB86-43EB-A43E-9317440E0487}" type="datetimeFigureOut">
              <a:rPr lang="zh-CN" altLang="en-US" smtClean="0"/>
              <a:t>2018/12/6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1726A6-93EE-41D5-9D24-0846FC462ADA}"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6548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8C2E8A-EB86-43EB-A43E-9317440E0487}" type="datetimeFigureOut">
              <a:rPr lang="zh-CN" altLang="en-US" smtClean="0"/>
              <a:t>2018/12/6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1726A6-93EE-41D5-9D24-0846FC462ADA}" type="slidenum">
              <a:rPr lang="zh-CN" altLang="en-US" smtClean="0"/>
              <a:t>‹#›</a:t>
            </a:fld>
            <a:endParaRPr lang="zh-CN" altLang="en-US"/>
          </a:p>
        </p:txBody>
      </p:sp>
    </p:spTree>
    <p:extLst>
      <p:ext uri="{BB962C8B-B14F-4D97-AF65-F5344CB8AC3E}">
        <p14:creationId xmlns:p14="http://schemas.microsoft.com/office/powerpoint/2010/main" val="415841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708C2E8A-EB86-43EB-A43E-9317440E0487}" type="datetimeFigureOut">
              <a:rPr lang="zh-CN" altLang="en-US" smtClean="0"/>
              <a:t>2018/12/6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51726A6-93EE-41D5-9D24-0846FC462ADA}" type="slidenum">
              <a:rPr lang="zh-CN" altLang="en-US" smtClean="0"/>
              <a:t>‹#›</a:t>
            </a:fld>
            <a:endParaRPr lang="zh-CN" altLang="en-US"/>
          </a:p>
        </p:txBody>
      </p:sp>
    </p:spTree>
    <p:extLst>
      <p:ext uri="{BB962C8B-B14F-4D97-AF65-F5344CB8AC3E}">
        <p14:creationId xmlns:p14="http://schemas.microsoft.com/office/powerpoint/2010/main" val="2139089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708C2E8A-EB86-43EB-A43E-9317440E0487}" type="datetimeFigureOut">
              <a:rPr lang="zh-CN" altLang="en-US" smtClean="0"/>
              <a:t>2018/12/6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51726A6-93EE-41D5-9D24-0846FC462ADA}" type="slidenum">
              <a:rPr lang="zh-CN" altLang="en-US" smtClean="0"/>
              <a:t>‹#›</a:t>
            </a:fld>
            <a:endParaRPr lang="zh-CN" altLang="en-US"/>
          </a:p>
        </p:txBody>
      </p:sp>
    </p:spTree>
    <p:extLst>
      <p:ext uri="{BB962C8B-B14F-4D97-AF65-F5344CB8AC3E}">
        <p14:creationId xmlns:p14="http://schemas.microsoft.com/office/powerpoint/2010/main" val="4223881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8C2E8A-EB86-43EB-A43E-9317440E0487}" type="datetimeFigureOut">
              <a:rPr lang="zh-CN" altLang="en-US" smtClean="0"/>
              <a:t>2018/12/6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1726A6-93EE-41D5-9D24-0846FC462ADA}" type="slidenum">
              <a:rPr lang="zh-CN" altLang="en-US" smtClean="0"/>
              <a:t>‹#›</a:t>
            </a:fld>
            <a:endParaRPr lang="zh-CN" altLang="en-US"/>
          </a:p>
        </p:txBody>
      </p:sp>
    </p:spTree>
    <p:extLst>
      <p:ext uri="{BB962C8B-B14F-4D97-AF65-F5344CB8AC3E}">
        <p14:creationId xmlns:p14="http://schemas.microsoft.com/office/powerpoint/2010/main" val="2814127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8C2E8A-EB86-43EB-A43E-9317440E0487}" type="datetimeFigureOut">
              <a:rPr lang="zh-CN" altLang="en-US" smtClean="0"/>
              <a:t>2018/12/6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1726A6-93EE-41D5-9D24-0846FC462ADA}" type="slidenum">
              <a:rPr lang="zh-CN" altLang="en-US" smtClean="0"/>
              <a:t>‹#›</a:t>
            </a:fld>
            <a:endParaRPr lang="zh-CN" altLang="en-US"/>
          </a:p>
        </p:txBody>
      </p:sp>
    </p:spTree>
    <p:extLst>
      <p:ext uri="{BB962C8B-B14F-4D97-AF65-F5344CB8AC3E}">
        <p14:creationId xmlns:p14="http://schemas.microsoft.com/office/powerpoint/2010/main" val="1401930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8C2E8A-EB86-43EB-A43E-9317440E0487}" type="datetimeFigureOut">
              <a:rPr lang="zh-CN" altLang="en-US" smtClean="0"/>
              <a:t>2018/12/6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1726A6-93EE-41D5-9D24-0846FC462ADA}" type="slidenum">
              <a:rPr lang="zh-CN" altLang="en-US" smtClean="0"/>
              <a:t>‹#›</a:t>
            </a:fld>
            <a:endParaRPr lang="zh-CN" altLang="en-US"/>
          </a:p>
        </p:txBody>
      </p:sp>
    </p:spTree>
    <p:extLst>
      <p:ext uri="{BB962C8B-B14F-4D97-AF65-F5344CB8AC3E}">
        <p14:creationId xmlns:p14="http://schemas.microsoft.com/office/powerpoint/2010/main" val="1266225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8C2E8A-EB86-43EB-A43E-9317440E0487}" type="datetimeFigureOut">
              <a:rPr lang="zh-CN" altLang="en-US" smtClean="0"/>
              <a:t>2018/12/6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1726A6-93EE-41D5-9D24-0846FC462ADA}" type="slidenum">
              <a:rPr lang="zh-CN" altLang="en-US" smtClean="0"/>
              <a:t>‹#›</a:t>
            </a:fld>
            <a:endParaRPr lang="zh-CN" altLang="en-US"/>
          </a:p>
        </p:txBody>
      </p:sp>
    </p:spTree>
    <p:extLst>
      <p:ext uri="{BB962C8B-B14F-4D97-AF65-F5344CB8AC3E}">
        <p14:creationId xmlns:p14="http://schemas.microsoft.com/office/powerpoint/2010/main" val="950053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08C2E8A-EB86-43EB-A43E-9317440E0487}" type="datetimeFigureOut">
              <a:rPr lang="zh-CN" altLang="en-US" smtClean="0"/>
              <a:t>2018/12/6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1726A6-93EE-41D5-9D24-0846FC462ADA}" type="slidenum">
              <a:rPr lang="zh-CN" altLang="en-US" smtClean="0"/>
              <a:t>‹#›</a:t>
            </a:fld>
            <a:endParaRPr lang="zh-CN" altLang="en-US"/>
          </a:p>
        </p:txBody>
      </p:sp>
    </p:spTree>
    <p:extLst>
      <p:ext uri="{BB962C8B-B14F-4D97-AF65-F5344CB8AC3E}">
        <p14:creationId xmlns:p14="http://schemas.microsoft.com/office/powerpoint/2010/main" val="396399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08C2E8A-EB86-43EB-A43E-9317440E0487}" type="datetimeFigureOut">
              <a:rPr lang="zh-CN" altLang="en-US" smtClean="0"/>
              <a:t>2018/12/6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51726A6-93EE-41D5-9D24-0846FC462ADA}" type="slidenum">
              <a:rPr lang="zh-CN" altLang="en-US" smtClean="0"/>
              <a:t>‹#›</a:t>
            </a:fld>
            <a:endParaRPr lang="zh-CN" altLang="en-US"/>
          </a:p>
        </p:txBody>
      </p:sp>
    </p:spTree>
    <p:extLst>
      <p:ext uri="{BB962C8B-B14F-4D97-AF65-F5344CB8AC3E}">
        <p14:creationId xmlns:p14="http://schemas.microsoft.com/office/powerpoint/2010/main" val="414289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08C2E8A-EB86-43EB-A43E-9317440E0487}" type="datetimeFigureOut">
              <a:rPr lang="zh-CN" altLang="en-US" smtClean="0"/>
              <a:t>2018/12/6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51726A6-93EE-41D5-9D24-0846FC462ADA}" type="slidenum">
              <a:rPr lang="zh-CN" altLang="en-US" smtClean="0"/>
              <a:t>‹#›</a:t>
            </a:fld>
            <a:endParaRPr lang="zh-CN" altLang="en-US"/>
          </a:p>
        </p:txBody>
      </p:sp>
    </p:spTree>
    <p:extLst>
      <p:ext uri="{BB962C8B-B14F-4D97-AF65-F5344CB8AC3E}">
        <p14:creationId xmlns:p14="http://schemas.microsoft.com/office/powerpoint/2010/main" val="42519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08C2E8A-EB86-43EB-A43E-9317440E0487}" type="datetimeFigureOut">
              <a:rPr lang="zh-CN" altLang="en-US" smtClean="0"/>
              <a:t>2018/12/6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51726A6-93EE-41D5-9D24-0846FC462ADA}" type="slidenum">
              <a:rPr lang="zh-CN" altLang="en-US" smtClean="0"/>
              <a:t>‹#›</a:t>
            </a:fld>
            <a:endParaRPr lang="zh-CN" altLang="en-US"/>
          </a:p>
        </p:txBody>
      </p:sp>
    </p:spTree>
    <p:extLst>
      <p:ext uri="{BB962C8B-B14F-4D97-AF65-F5344CB8AC3E}">
        <p14:creationId xmlns:p14="http://schemas.microsoft.com/office/powerpoint/2010/main" val="530561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8C2E8A-EB86-43EB-A43E-9317440E0487}" type="datetimeFigureOut">
              <a:rPr lang="zh-CN" altLang="en-US" smtClean="0"/>
              <a:t>2018/12/6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1726A6-93EE-41D5-9D24-0846FC462ADA}" type="slidenum">
              <a:rPr lang="zh-CN" altLang="en-US" smtClean="0"/>
              <a:t>‹#›</a:t>
            </a:fld>
            <a:endParaRPr lang="zh-CN" altLang="en-US"/>
          </a:p>
        </p:txBody>
      </p:sp>
    </p:spTree>
    <p:extLst>
      <p:ext uri="{BB962C8B-B14F-4D97-AF65-F5344CB8AC3E}">
        <p14:creationId xmlns:p14="http://schemas.microsoft.com/office/powerpoint/2010/main" val="420177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8C2E8A-EB86-43EB-A43E-9317440E0487}" type="datetimeFigureOut">
              <a:rPr lang="zh-CN" altLang="en-US" smtClean="0"/>
              <a:t>2018/12/6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1726A6-93EE-41D5-9D24-0846FC462ADA}" type="slidenum">
              <a:rPr lang="zh-CN" altLang="en-US" smtClean="0"/>
              <a:t>‹#›</a:t>
            </a:fld>
            <a:endParaRPr lang="zh-CN" altLang="en-US"/>
          </a:p>
        </p:txBody>
      </p:sp>
    </p:spTree>
    <p:extLst>
      <p:ext uri="{BB962C8B-B14F-4D97-AF65-F5344CB8AC3E}">
        <p14:creationId xmlns:p14="http://schemas.microsoft.com/office/powerpoint/2010/main" val="4223883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08C2E8A-EB86-43EB-A43E-9317440E0487}" type="datetimeFigureOut">
              <a:rPr lang="zh-CN" altLang="en-US" smtClean="0"/>
              <a:t>2018/12/6</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51726A6-93EE-41D5-9D24-0846FC462ADA}" type="slidenum">
              <a:rPr lang="zh-CN" altLang="en-US" smtClean="0"/>
              <a:t>‹#›</a:t>
            </a:fld>
            <a:endParaRPr lang="zh-CN" altLang="en-US"/>
          </a:p>
        </p:txBody>
      </p:sp>
    </p:spTree>
    <p:extLst>
      <p:ext uri="{BB962C8B-B14F-4D97-AF65-F5344CB8AC3E}">
        <p14:creationId xmlns:p14="http://schemas.microsoft.com/office/powerpoint/2010/main" val="24252202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New security flaw discovered in Wi-Fi routers</a:t>
            </a:r>
            <a:endParaRPr lang="zh-CN" altLang="en-US" dirty="0"/>
          </a:p>
        </p:txBody>
      </p:sp>
      <p:sp>
        <p:nvSpPr>
          <p:cNvPr id="3" name="副标题 2"/>
          <p:cNvSpPr>
            <a:spLocks noGrp="1"/>
          </p:cNvSpPr>
          <p:nvPr>
            <p:ph type="subTitle" idx="1"/>
          </p:nvPr>
        </p:nvSpPr>
        <p:spPr>
          <a:xfrm>
            <a:off x="1385456" y="4280911"/>
            <a:ext cx="9144000" cy="1655762"/>
          </a:xfrm>
        </p:spPr>
        <p:txBody>
          <a:bodyPr/>
          <a:lstStyle/>
          <a:p>
            <a:r>
              <a:rPr lang="en-US" altLang="zh-CN" dirty="0" err="1" smtClean="0"/>
              <a:t>Yining</a:t>
            </a:r>
            <a:r>
              <a:rPr lang="en-US" altLang="zh-CN" dirty="0" smtClean="0"/>
              <a:t> Wang</a:t>
            </a:r>
          </a:p>
          <a:p>
            <a:endParaRPr lang="zh-CN" altLang="en-US" dirty="0"/>
          </a:p>
        </p:txBody>
      </p:sp>
    </p:spTree>
    <p:extLst>
      <p:ext uri="{BB962C8B-B14F-4D97-AF65-F5344CB8AC3E}">
        <p14:creationId xmlns:p14="http://schemas.microsoft.com/office/powerpoint/2010/main" val="1051295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16735"/>
            <a:ext cx="10364451" cy="1596177"/>
          </a:xfrm>
        </p:spPr>
        <p:txBody>
          <a:bodyPr/>
          <a:lstStyle/>
          <a:p>
            <a:r>
              <a:rPr lang="en-US" altLang="zh-CN" dirty="0" smtClean="0"/>
              <a:t>How does the attack work?</a:t>
            </a:r>
            <a:endParaRPr lang="zh-CN" altLang="en-US" dirty="0"/>
          </a:p>
        </p:txBody>
      </p:sp>
      <p:pic>
        <p:nvPicPr>
          <p:cNvPr id="4" name="内容占位符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791550" y="1501054"/>
            <a:ext cx="7486541" cy="4991028"/>
          </a:xfrm>
        </p:spPr>
      </p:pic>
      <p:sp>
        <p:nvSpPr>
          <p:cNvPr id="5" name="文本框 4"/>
          <p:cNvSpPr txBox="1"/>
          <p:nvPr/>
        </p:nvSpPr>
        <p:spPr>
          <a:xfrm>
            <a:off x="9144000" y="2098964"/>
            <a:ext cx="2133600" cy="2031325"/>
          </a:xfrm>
          <a:prstGeom prst="rect">
            <a:avLst/>
          </a:prstGeom>
          <a:noFill/>
        </p:spPr>
        <p:txBody>
          <a:bodyPr wrap="square" rtlCol="0">
            <a:spAutoFit/>
          </a:bodyPr>
          <a:lstStyle/>
          <a:p>
            <a:r>
              <a:rPr lang="en-US" altLang="zh-CN" dirty="0" smtClean="0"/>
              <a:t>inject their own copy of the banking webpage into the browser cache: Web cache poisoning</a:t>
            </a:r>
            <a:endParaRPr lang="zh-CN" altLang="en-US" dirty="0"/>
          </a:p>
        </p:txBody>
      </p:sp>
    </p:spTree>
    <p:extLst>
      <p:ext uri="{BB962C8B-B14F-4D97-AF65-F5344CB8AC3E}">
        <p14:creationId xmlns:p14="http://schemas.microsoft.com/office/powerpoint/2010/main" val="1930539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lstStyle/>
          <a:p>
            <a:r>
              <a:rPr lang="en-US" altLang="zh-CN" dirty="0"/>
              <a:t>https://www.youtube.com/watch?time_continue=76&amp;v=xT8NYXGzTuw</a:t>
            </a:r>
            <a:endParaRPr lang="zh-CN" altLang="en-US" dirty="0"/>
          </a:p>
        </p:txBody>
      </p:sp>
    </p:spTree>
    <p:extLst>
      <p:ext uri="{BB962C8B-B14F-4D97-AF65-F5344CB8AC3E}">
        <p14:creationId xmlns:p14="http://schemas.microsoft.com/office/powerpoint/2010/main" val="2838723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Something we could do</a:t>
            </a:r>
            <a:endParaRPr lang="zh-CN" altLang="en-US" dirty="0"/>
          </a:p>
        </p:txBody>
      </p:sp>
      <p:sp>
        <p:nvSpPr>
          <p:cNvPr id="3" name="内容占位符 2"/>
          <p:cNvSpPr>
            <a:spLocks noGrp="1"/>
          </p:cNvSpPr>
          <p:nvPr>
            <p:ph sz="quarter" idx="13"/>
          </p:nvPr>
        </p:nvSpPr>
        <p:spPr/>
        <p:txBody>
          <a:bodyPr/>
          <a:lstStyle/>
          <a:p>
            <a:r>
              <a:rPr lang="en-US" altLang="zh-CN" sz="2800" dirty="0"/>
              <a:t>Application </a:t>
            </a:r>
            <a:r>
              <a:rPr lang="en-US" altLang="zh-CN" sz="2800" dirty="0" smtClean="0"/>
              <a:t>Layer: HTTPS </a:t>
            </a:r>
            <a:r>
              <a:rPr lang="en-US" altLang="zh-CN" sz="2800" dirty="0"/>
              <a:t>and </a:t>
            </a:r>
            <a:r>
              <a:rPr lang="en-US" altLang="zh-CN" sz="2800" dirty="0" smtClean="0"/>
              <a:t>HSTS</a:t>
            </a:r>
          </a:p>
          <a:p>
            <a:r>
              <a:rPr lang="en-US" altLang="zh-CN" sz="2800" dirty="0"/>
              <a:t>Wireless Layer: Full-duplex Wi-Fi Technology</a:t>
            </a:r>
          </a:p>
          <a:p>
            <a:r>
              <a:rPr lang="en-US" altLang="zh-CN" sz="2800" dirty="0" smtClean="0"/>
              <a:t>Don’t click on suspicious links !</a:t>
            </a:r>
          </a:p>
          <a:p>
            <a:endParaRPr lang="zh-CN" altLang="en-US" dirty="0"/>
          </a:p>
        </p:txBody>
      </p:sp>
    </p:spTree>
    <p:extLst>
      <p:ext uri="{BB962C8B-B14F-4D97-AF65-F5344CB8AC3E}">
        <p14:creationId xmlns:p14="http://schemas.microsoft.com/office/powerpoint/2010/main" val="4006032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end </a:t>
            </a:r>
            <a:endParaRPr lang="zh-CN" altLang="en-US" dirty="0"/>
          </a:p>
        </p:txBody>
      </p:sp>
      <p:sp>
        <p:nvSpPr>
          <p:cNvPr id="3" name="内容占位符 2"/>
          <p:cNvSpPr>
            <a:spLocks noGrp="1"/>
          </p:cNvSpPr>
          <p:nvPr>
            <p:ph sz="quarter" idx="13"/>
          </p:nvPr>
        </p:nvSpPr>
        <p:spPr/>
        <p:txBody>
          <a:bodyPr/>
          <a:lstStyle/>
          <a:p>
            <a:r>
              <a:rPr lang="en-US" altLang="zh-CN" dirty="0"/>
              <a:t>Off-Path TCP Exploit: How Wireless </a:t>
            </a:r>
            <a:r>
              <a:rPr lang="en-US" altLang="zh-CN" dirty="0" smtClean="0"/>
              <a:t>Routers Can </a:t>
            </a:r>
            <a:r>
              <a:rPr lang="en-US" altLang="zh-CN" dirty="0"/>
              <a:t>Jeopardize Your </a:t>
            </a:r>
            <a:r>
              <a:rPr lang="en-US" altLang="zh-CN" dirty="0" smtClean="0"/>
              <a:t>Secrets, </a:t>
            </a:r>
            <a:r>
              <a:rPr lang="en-US" altLang="zh-CN" dirty="0" err="1" smtClean="0"/>
              <a:t>Weiteng</a:t>
            </a:r>
            <a:r>
              <a:rPr lang="en-US" altLang="zh-CN" dirty="0" smtClean="0"/>
              <a:t> </a:t>
            </a:r>
            <a:r>
              <a:rPr lang="en-US" altLang="zh-CN" dirty="0"/>
              <a:t>Chen and </a:t>
            </a:r>
            <a:r>
              <a:rPr lang="en-US" altLang="zh-CN" dirty="0" err="1"/>
              <a:t>Zhiyun</a:t>
            </a:r>
            <a:r>
              <a:rPr lang="en-US" altLang="zh-CN" dirty="0"/>
              <a:t> Qian, University of California, </a:t>
            </a:r>
            <a:r>
              <a:rPr lang="en-US" altLang="zh-CN" dirty="0" smtClean="0"/>
              <a:t>Riverside (https</a:t>
            </a:r>
            <a:r>
              <a:rPr lang="en-US" altLang="zh-CN" dirty="0"/>
              <a:t>://</a:t>
            </a:r>
            <a:r>
              <a:rPr lang="en-US" altLang="zh-CN" dirty="0" smtClean="0"/>
              <a:t>www.usenix.org/conference/usenixsecurity18/presentation/chen-weiteng)</a:t>
            </a:r>
            <a:endParaRPr lang="zh-CN" altLang="en-US" dirty="0"/>
          </a:p>
        </p:txBody>
      </p:sp>
    </p:spTree>
    <p:extLst>
      <p:ext uri="{BB962C8B-B14F-4D97-AF65-F5344CB8AC3E}">
        <p14:creationId xmlns:p14="http://schemas.microsoft.com/office/powerpoint/2010/main" val="4033303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 Background knowledge</a:t>
            </a:r>
            <a:endParaRPr lang="zh-CN" altLang="en-US" dirty="0"/>
          </a:p>
        </p:txBody>
      </p:sp>
      <p:sp>
        <p:nvSpPr>
          <p:cNvPr id="3" name="内容占位符 2"/>
          <p:cNvSpPr>
            <a:spLocks noGrp="1"/>
          </p:cNvSpPr>
          <p:nvPr>
            <p:ph sz="quarter" idx="13"/>
          </p:nvPr>
        </p:nvSpPr>
        <p:spPr/>
        <p:txBody>
          <a:bodyPr>
            <a:normAutofit/>
          </a:bodyPr>
          <a:lstStyle/>
          <a:p>
            <a:r>
              <a:rPr lang="en-US" altLang="zh-CN" sz="3600" dirty="0" err="1" smtClean="0"/>
              <a:t>Tcp</a:t>
            </a:r>
            <a:r>
              <a:rPr lang="en-US" altLang="zh-CN" sz="3600" dirty="0" smtClean="0"/>
              <a:t> Basics</a:t>
            </a:r>
          </a:p>
          <a:p>
            <a:r>
              <a:rPr lang="en-US" altLang="zh-CN" sz="3600" dirty="0" smtClean="0"/>
              <a:t>unidirectional </a:t>
            </a:r>
            <a:r>
              <a:rPr lang="en-US" altLang="zh-CN" sz="3600" dirty="0"/>
              <a:t>nature of half-duplex wireless</a:t>
            </a:r>
            <a:endParaRPr lang="zh-CN" altLang="en-US" sz="3600" dirty="0"/>
          </a:p>
        </p:txBody>
      </p:sp>
    </p:spTree>
    <p:extLst>
      <p:ext uri="{BB962C8B-B14F-4D97-AF65-F5344CB8AC3E}">
        <p14:creationId xmlns:p14="http://schemas.microsoft.com/office/powerpoint/2010/main" val="317491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Tcp</a:t>
            </a:r>
            <a:r>
              <a:rPr lang="en-US" altLang="zh-CN" dirty="0"/>
              <a:t>: transmission control protocol</a:t>
            </a:r>
            <a:endParaRPr lang="zh-CN" altLang="en-US" dirty="0"/>
          </a:p>
        </p:txBody>
      </p:sp>
      <p:sp>
        <p:nvSpPr>
          <p:cNvPr id="3" name="内容占位符 2"/>
          <p:cNvSpPr>
            <a:spLocks noGrp="1"/>
          </p:cNvSpPr>
          <p:nvPr>
            <p:ph sz="quarter" idx="13"/>
          </p:nvPr>
        </p:nvSpPr>
        <p:spPr/>
        <p:txBody>
          <a:bodyPr/>
          <a:lstStyle/>
          <a:p>
            <a:r>
              <a:rPr lang="en-US" altLang="zh-CN" dirty="0"/>
              <a:t>TCP breaks information into manageable chunks </a:t>
            </a:r>
            <a:endParaRPr lang="en-US" altLang="zh-CN" dirty="0" smtClean="0"/>
          </a:p>
          <a:p>
            <a:r>
              <a:rPr lang="en-US" altLang="zh-CN" dirty="0"/>
              <a:t> Each chunk, known as a “packet,” receives a number within a sequence unique to that particular communication </a:t>
            </a:r>
            <a:endParaRPr lang="en-US" altLang="zh-CN" dirty="0" smtClean="0"/>
          </a:p>
          <a:p>
            <a:r>
              <a:rPr lang="en-US" altLang="zh-CN" dirty="0"/>
              <a:t>The first number of the initial sequence is randomly chosen, but the next numbers will increase predictably, so the receiving computer can arrange them properly if they arrive out of order</a:t>
            </a:r>
            <a:r>
              <a:rPr lang="en-US" altLang="zh-CN" dirty="0" smtClean="0"/>
              <a:t>.</a:t>
            </a:r>
          </a:p>
          <a:p>
            <a:r>
              <a:rPr lang="en-US" altLang="zh-CN" dirty="0" smtClean="0"/>
              <a:t>vulnerability</a:t>
            </a:r>
            <a:endParaRPr lang="en-US" altLang="zh-CN" dirty="0"/>
          </a:p>
        </p:txBody>
      </p:sp>
    </p:spTree>
    <p:extLst>
      <p:ext uri="{BB962C8B-B14F-4D97-AF65-F5344CB8AC3E}">
        <p14:creationId xmlns:p14="http://schemas.microsoft.com/office/powerpoint/2010/main" val="1883154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847593" y="-95756"/>
            <a:ext cx="10430633" cy="6953756"/>
          </a:xfrm>
        </p:spPr>
      </p:pic>
    </p:spTree>
    <p:extLst>
      <p:ext uri="{BB962C8B-B14F-4D97-AF65-F5344CB8AC3E}">
        <p14:creationId xmlns:p14="http://schemas.microsoft.com/office/powerpoint/2010/main" val="189263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117131" y="267998"/>
            <a:ext cx="9543942" cy="6362629"/>
          </a:xfrm>
        </p:spPr>
      </p:pic>
    </p:spTree>
    <p:extLst>
      <p:ext uri="{BB962C8B-B14F-4D97-AF65-F5344CB8AC3E}">
        <p14:creationId xmlns:p14="http://schemas.microsoft.com/office/powerpoint/2010/main" val="619765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8476" y="237517"/>
            <a:ext cx="10364451" cy="1596177"/>
          </a:xfrm>
        </p:spPr>
        <p:txBody>
          <a:bodyPr/>
          <a:lstStyle/>
          <a:p>
            <a:r>
              <a:rPr lang="en-US" altLang="zh-CN" dirty="0"/>
              <a:t>unidirectional nature of half-duplex wireless</a:t>
            </a:r>
            <a:br>
              <a:rPr lang="en-US" altLang="zh-CN" dirty="0"/>
            </a:br>
            <a:endParaRPr lang="zh-CN" altLang="en-US" dirty="0"/>
          </a:p>
        </p:txBody>
      </p:sp>
      <p:pic>
        <p:nvPicPr>
          <p:cNvPr id="4" name="内容占位符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194875" y="1133908"/>
            <a:ext cx="9571651" cy="5471320"/>
          </a:xfrm>
        </p:spPr>
      </p:pic>
    </p:spTree>
    <p:extLst>
      <p:ext uri="{BB962C8B-B14F-4D97-AF65-F5344CB8AC3E}">
        <p14:creationId xmlns:p14="http://schemas.microsoft.com/office/powerpoint/2010/main" val="2034970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does those two things work together?</a:t>
            </a:r>
            <a:endParaRPr lang="zh-CN" altLang="en-US" dirty="0"/>
          </a:p>
        </p:txBody>
      </p:sp>
      <p:sp>
        <p:nvSpPr>
          <p:cNvPr id="3" name="内容占位符 2"/>
          <p:cNvSpPr>
            <a:spLocks noGrp="1"/>
          </p:cNvSpPr>
          <p:nvPr>
            <p:ph sz="quarter" idx="13"/>
          </p:nvPr>
        </p:nvSpPr>
        <p:spPr/>
        <p:txBody>
          <a:bodyPr>
            <a:normAutofit/>
          </a:bodyPr>
          <a:lstStyle/>
          <a:p>
            <a:r>
              <a:rPr lang="en-US" altLang="zh-CN" sz="2800" dirty="0" smtClean="0"/>
              <a:t>Computer would give a response after receiving a TCP trunk </a:t>
            </a:r>
          </a:p>
          <a:p>
            <a:r>
              <a:rPr lang="en-US" altLang="zh-CN" sz="2800" dirty="0" smtClean="0"/>
              <a:t>Time relevant to if it is ‘good’ because of the half-duplex nature of the wife router</a:t>
            </a:r>
            <a:endParaRPr lang="zh-CN" altLang="en-US" sz="2800" dirty="0"/>
          </a:p>
        </p:txBody>
      </p:sp>
    </p:spTree>
    <p:extLst>
      <p:ext uri="{BB962C8B-B14F-4D97-AF65-F5344CB8AC3E}">
        <p14:creationId xmlns:p14="http://schemas.microsoft.com/office/powerpoint/2010/main" val="1419061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819329" y="455036"/>
            <a:ext cx="8553341" cy="5702228"/>
          </a:xfrm>
        </p:spPr>
      </p:pic>
    </p:spTree>
    <p:extLst>
      <p:ext uri="{BB962C8B-B14F-4D97-AF65-F5344CB8AC3E}">
        <p14:creationId xmlns:p14="http://schemas.microsoft.com/office/powerpoint/2010/main" val="4203467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692095" y="618517"/>
            <a:ext cx="8089214" cy="5392810"/>
          </a:xfrm>
        </p:spPr>
      </p:pic>
    </p:spTree>
    <p:extLst>
      <p:ext uri="{BB962C8B-B14F-4D97-AF65-F5344CB8AC3E}">
        <p14:creationId xmlns:p14="http://schemas.microsoft.com/office/powerpoint/2010/main" val="2735452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2331</TotalTime>
  <Words>204</Words>
  <Application>Microsoft Office PowerPoint</Application>
  <PresentationFormat>宽屏</PresentationFormat>
  <Paragraphs>23</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Tw Cen MT</vt:lpstr>
      <vt:lpstr>宋体</vt:lpstr>
      <vt:lpstr>Arial</vt:lpstr>
      <vt:lpstr>水滴</vt:lpstr>
      <vt:lpstr>New security flaw discovered in Wi-Fi routers</vt:lpstr>
      <vt:lpstr>Some Background knowledge</vt:lpstr>
      <vt:lpstr>Tcp: transmission control protocol</vt:lpstr>
      <vt:lpstr>PowerPoint 演示文稿</vt:lpstr>
      <vt:lpstr>PowerPoint 演示文稿</vt:lpstr>
      <vt:lpstr>unidirectional nature of half-duplex wireless </vt:lpstr>
      <vt:lpstr>How does those two things work together?</vt:lpstr>
      <vt:lpstr>PowerPoint 演示文稿</vt:lpstr>
      <vt:lpstr>PowerPoint 演示文稿</vt:lpstr>
      <vt:lpstr>How does the attack work?</vt:lpstr>
      <vt:lpstr>PowerPoint 演示文稿</vt:lpstr>
      <vt:lpstr>Something we could do</vt:lpstr>
      <vt:lpstr>The end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security flaw discovered in Wi-Fi routers</dc:title>
  <dc:creator>Wang Nick</dc:creator>
  <cp:lastModifiedBy>Wang Nick</cp:lastModifiedBy>
  <cp:revision>14</cp:revision>
  <dcterms:created xsi:type="dcterms:W3CDTF">2018-11-20T09:27:09Z</dcterms:created>
  <dcterms:modified xsi:type="dcterms:W3CDTF">2018-12-07T18:57:27Z</dcterms:modified>
</cp:coreProperties>
</file>