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57" r:id="rId6"/>
    <p:sldId id="258" r:id="rId7"/>
    <p:sldId id="261" r:id="rId8"/>
    <p:sldId id="259" r:id="rId9"/>
    <p:sldId id="260" r:id="rId10"/>
    <p:sldId id="262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MOBA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多人对战游戏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多个客户端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双方阵营：各个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个英雄，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个塔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移动，画面同步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攻击，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回血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tel: 18234498304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qq: 379766697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80225" y="398145"/>
            <a:ext cx="6412865" cy="6062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服务端数据</a:t>
            </a:r>
            <a:endParaRPr lang="zh-CN" altLang="en-US" b="1"/>
          </a:p>
          <a:p>
            <a:r>
              <a:rPr lang="zh-CN" altLang="en-US" b="1"/>
              <a:t>wait client</a:t>
            </a:r>
            <a:endParaRPr lang="zh-CN" altLang="en-US" b="1"/>
          </a:p>
          <a:p>
            <a:r>
              <a:rPr lang="zh-CN" altLang="en-US" b="1"/>
              <a:t>act,user_role</a:t>
            </a:r>
            <a:endParaRPr lang="zh-CN" altLang="en-US" b="1"/>
          </a:p>
          <a:p>
            <a:r>
              <a:rPr lang="zh-CN" altLang="en-US" b="1"/>
              <a:t>wait client</a:t>
            </a:r>
            <a:endParaRPr lang="zh-CN" altLang="en-US" b="1"/>
          </a:p>
          <a:p>
            <a:r>
              <a:rPr lang="zh-CN" altLang="en-US" b="1"/>
              <a:t>act,user_role</a:t>
            </a:r>
            <a:endParaRPr lang="zh-CN" altLang="en-US" b="1"/>
          </a:p>
          <a:p>
            <a:r>
              <a:rPr lang="zh-CN" altLang="en-US" b="1"/>
              <a:t>wait client</a:t>
            </a:r>
            <a:endParaRPr lang="zh-CN" altLang="en-US" b="1"/>
          </a:p>
          <a:p>
            <a:r>
              <a:rPr lang="zh-CN" altLang="en-US" b="1"/>
              <a:t>act,user_role</a:t>
            </a:r>
            <a:endParaRPr lang="zh-CN" altLang="en-US" b="1"/>
          </a:p>
          <a:p>
            <a:r>
              <a:rPr lang="zh-CN" altLang="en-US" b="1"/>
              <a:t>wait client</a:t>
            </a:r>
            <a:endParaRPr lang="zh-CN" altLang="en-US" b="1"/>
          </a:p>
          <a:p>
            <a:r>
              <a:rPr lang="zh-CN" altLang="en-US" b="1"/>
              <a:t>act,user_role</a:t>
            </a:r>
            <a:endParaRPr lang="zh-CN" altLang="en-US" b="1"/>
          </a:p>
          <a:p>
            <a:r>
              <a:rPr lang="zh-CN" altLang="en-US" b="1"/>
              <a:t>wait client</a:t>
            </a:r>
            <a:endParaRPr lang="zh-CN" altLang="en-US" b="1"/>
          </a:p>
          <a:p>
            <a:r>
              <a:rPr lang="zh-CN" altLang="en-US" b="1"/>
              <a:t>game,move,hero,0,321,316</a:t>
            </a:r>
            <a:endParaRPr lang="zh-CN" altLang="en-US" b="1"/>
          </a:p>
          <a:p>
            <a:r>
              <a:rPr lang="zh-CN" altLang="en-US" b="1"/>
              <a:t>game,move,hero,0,380,231</a:t>
            </a:r>
            <a:endParaRPr lang="zh-CN" altLang="en-US" b="1"/>
          </a:p>
          <a:p>
            <a:r>
              <a:rPr lang="zh-CN" altLang="en-US" b="1"/>
              <a:t>game,move,hero,0,386,132</a:t>
            </a:r>
            <a:endParaRPr lang="zh-CN" altLang="en-US" b="1"/>
          </a:p>
          <a:p>
            <a:r>
              <a:rPr lang="zh-CN" altLang="en-US" b="1"/>
              <a:t>game,move,hero,0,402,219</a:t>
            </a:r>
            <a:endParaRPr lang="zh-CN" altLang="en-US" b="1"/>
          </a:p>
          <a:p>
            <a:r>
              <a:rPr lang="zh-CN" altLang="en-US" b="1"/>
              <a:t>game,move,hero,0,443,218</a:t>
            </a:r>
            <a:endParaRPr lang="zh-CN" altLang="en-US" b="1"/>
          </a:p>
          <a:p>
            <a:r>
              <a:rPr lang="zh-CN" altLang="en-US" b="1"/>
              <a:t>game,move,hero,0,392,242</a:t>
            </a:r>
            <a:endParaRPr lang="zh-CN" altLang="en-US" b="1"/>
          </a:p>
          <a:p>
            <a:r>
              <a:rPr lang="zh-CN" altLang="en-US" b="1"/>
              <a:t>game,skill,key,q,hero,0,500,150</a:t>
            </a:r>
            <a:endParaRPr lang="zh-CN" altLang="en-US" b="1"/>
          </a:p>
          <a:p>
            <a:r>
              <a:rPr lang="zh-CN" altLang="en-US" b="1"/>
              <a:t>game,skill,key,q,hero,0,500,150</a:t>
            </a:r>
            <a:endParaRPr lang="zh-CN" altLang="en-US" b="1"/>
          </a:p>
          <a:p>
            <a:r>
              <a:rPr lang="zh-CN" altLang="en-US" b="1"/>
              <a:t>game,skill,key,q,hero,0,500,150</a:t>
            </a:r>
            <a:endParaRPr lang="zh-CN" altLang="en-US" b="1"/>
          </a:p>
          <a:p>
            <a:r>
              <a:rPr lang="zh-CN" altLang="en-US" b="1"/>
              <a:t>game,skill,key,q,hero,0,500,150</a:t>
            </a:r>
            <a:endParaRPr lang="zh-CN" altLang="en-US" b="1"/>
          </a:p>
          <a:p>
            <a:r>
              <a:rPr lang="zh-CN" altLang="en-US" b="1"/>
              <a:t>game,skill,key,q,hero,0,500,150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880" y="1691005"/>
            <a:ext cx="3810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运行效果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52855"/>
            <a:ext cx="9952355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多个客户端的</a:t>
            </a:r>
            <a:r>
              <a:rPr lang="en-US" altLang="zh-CN"/>
              <a:t>socket</a:t>
            </a:r>
            <a:r>
              <a:rPr lang="zh-CN" altLang="en-US"/>
              <a:t>连接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90" y="2766060"/>
            <a:ext cx="3359785" cy="1983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070" y="847725"/>
            <a:ext cx="6895465" cy="5161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服务端：创建线程，接收客户端消息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9450" y="1691005"/>
            <a:ext cx="7610475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服务端，转发消息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3925" y="1691005"/>
            <a:ext cx="5924550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连接服务端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创建线程，接收消息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150" y="781685"/>
            <a:ext cx="7238365" cy="4561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客户端，解析消息：移动，技能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8845" y="1768475"/>
            <a:ext cx="527685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客户端：移动，技能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7655"/>
            <a:ext cx="3926840" cy="4669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251710"/>
            <a:ext cx="4051935" cy="384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演示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acer1</dc:creator>
  <cp:lastModifiedBy>随宜</cp:lastModifiedBy>
  <cp:revision>1</cp:revision>
  <dcterms:created xsi:type="dcterms:W3CDTF">2018-11-24T11:44:48Z</dcterms:created>
  <dcterms:modified xsi:type="dcterms:W3CDTF">2018-11-24T12:11:06Z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