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zh-CN" altLang="zh-CN" sz="5400"/>
              <a:t>道具合成系统</a:t>
            </a:r>
            <a:endParaRPr lang="zh-CN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zh-CN" sz="3200">
                <a:sym typeface="+mn-ea"/>
              </a:rPr>
              <a:t>组合模式，分支结构</a:t>
            </a:r>
            <a:endParaRPr lang="zh-CN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1858010"/>
            <a:ext cx="6096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当金币大于总价，直接购买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1858010"/>
            <a:ext cx="6096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多种存储方式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805" y="1438275"/>
            <a:ext cx="7143750" cy="51282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3458845" y="2998470"/>
            <a:ext cx="1679575" cy="235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51475" y="2998470"/>
            <a:ext cx="290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父节点和子节点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91005"/>
            <a:ext cx="575437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递归求节点的整数和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91005"/>
            <a:ext cx="632079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递归画线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265" y="1461770"/>
            <a:ext cx="6113780" cy="5060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子节点的数据求和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5755" y="1825625"/>
            <a:ext cx="59512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递归画线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7960" y="1825625"/>
            <a:ext cx="6226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0815"/>
            <a:ext cx="7886700" cy="1325563"/>
          </a:xfrm>
        </p:spPr>
        <p:txBody>
          <a:bodyPr/>
          <a:p>
            <a:r>
              <a:rPr lang="zh-CN" altLang="en-US"/>
              <a:t>道具合成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812290"/>
            <a:ext cx="78867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父节点，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子节点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536065"/>
            <a:ext cx="700024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合成一件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815" y="1825625"/>
            <a:ext cx="60077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060" y="1825625"/>
            <a:ext cx="6150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合成两件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1858010"/>
            <a:ext cx="6096000" cy="428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随宜</cp:lastModifiedBy>
  <cp:revision>3</cp:revision>
  <dcterms:created xsi:type="dcterms:W3CDTF">2018-11-21T14:54:32Z</dcterms:created>
  <dcterms:modified xsi:type="dcterms:W3CDTF">2018-11-21T15:16:39Z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