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9"/>
    <p:restoredTop sz="94697"/>
  </p:normalViewPr>
  <p:slideViewPr>
    <p:cSldViewPr snapToGrid="0" snapToObjects="1">
      <p:cViewPr varScale="1">
        <p:scale>
          <a:sx n="77" d="100"/>
          <a:sy n="77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6690-C386-174F-BDE3-84965EE2A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03823-4687-B04D-9F15-0EF3EAF55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786B-8122-7B41-9AA5-8B74AD70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DA23-D188-924C-BD1C-40568163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726F-4723-3445-969C-87CDE7E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828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9973-421F-6C4F-AA7E-1F77F6C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36955-E0EE-214F-84B7-358A3CC1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AD53-4325-C34D-9F96-C4D7EFA4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6771-22D1-A74A-8972-E7ED5AA1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96FD-12A7-2C45-8557-A350B59C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87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39618-B91C-9146-8A1D-D92A1238B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B50C-8369-B346-A12F-D663EDE97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1A0D-5FBD-9841-AA5F-4661A610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A6AE-1389-FE46-AAAD-0F679824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709F-0C59-3A43-B1B8-52C50133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88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1E97-BA28-B24B-850D-84460BCF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35BA-DD5E-6449-BE54-FF364E09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C7878-43DE-0644-9C42-1C3281D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25A1-3017-9244-8EB5-C1766088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5A2A-7B31-7A46-9C17-2DF10733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87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E45C-D276-5741-ABC3-8FD26D26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8BDC3-08A5-2E47-A337-34B9D545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5231-A1B9-BC46-8E4C-E350FEBA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3630-6E98-F346-8CA8-BC1416E0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299B5-B010-2D49-92A8-1DEEA489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99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B9DC-2AFC-3940-97D5-298FFEA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3D6D-EC07-2A44-B308-160C17482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65C3-C505-EB4B-A3C9-B7CE510F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B9A7-AEF6-7349-B9C2-4B38EDD2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074DD-B198-3447-8A60-3B492923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57735-E7C2-7A4A-8AC9-5BF685F9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091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BB25-D8A9-1E41-A98C-B74C7E77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BF90-49F7-974D-A584-64D4B127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0D91-0C08-094C-AF58-7A2ABB5A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E9F56-0AAE-A341-B2D8-4FF84446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C32F5-6377-F645-860F-FC67E71AC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24352-0F28-9847-BA14-D9D3EF02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09057-858E-ED4E-B286-FB0D0D28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19E75-9AD7-9142-9388-B3032FA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994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B40C-BDD4-C940-8833-BF2FC40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19B9-44C2-F344-9E04-9809FF3D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D882F-B0DE-EB44-9E2E-0EECECB9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507F3-AB09-0649-8364-0A593421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50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2D013-87E8-7B43-BE46-6C1DE0B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D993A-2BE1-9B42-8157-6DE95B62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B277B-5061-E644-B666-2BCD4783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30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A157-E98E-6B49-B3CF-3DE3A6BE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72FD-9589-6445-818C-B9EB8049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4F2E-DB36-6746-9A20-3B0EFDF2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9BC8-3217-7542-BF8C-9935701F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CD6F3-D6B0-0045-A259-090AC8A5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B550-4145-6F4E-946A-C74E99B7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334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AF37-5CC9-8B4A-91A4-E46F018A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BE5A6-1F2E-2148-AD2A-32CA1FACE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7DC0A-B0D7-9847-9317-484A7278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B96F-F94B-0244-B353-C7B96855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6617B-1739-E646-AECC-B0B0C2E9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991B-9A72-C44F-A975-B20146A0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003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B0FC0-6173-FC41-A01C-2DAF98D9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C9D3C-DB7F-0A46-87B7-DC9FA264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3781-76CD-F94A-988C-1D0295F5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9281-3BE3-8448-AB8F-71F4F6EC1C84}" type="datetimeFigureOut">
              <a:rPr lang="en-VN" smtClean="0"/>
              <a:t>11/13/20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F022-74CF-6E49-A886-24296EBBD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7385-4AB3-7349-AA45-42CCA2B3D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B9DC-C680-2F40-A282-47B3F985A83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932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-react-app.dev/docs/getting-starte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1B34-1639-B749-9843-2D121B41B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Object &amp; Array</a:t>
            </a:r>
          </a:p>
        </p:txBody>
      </p:sp>
    </p:spTree>
    <p:extLst>
      <p:ext uri="{BB962C8B-B14F-4D97-AF65-F5344CB8AC3E}">
        <p14:creationId xmlns:p14="http://schemas.microsoft.com/office/powerpoint/2010/main" val="371445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4BBD-30CB-AF4C-9B97-82AE3CB9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37" y="1253331"/>
            <a:ext cx="10515600" cy="4351338"/>
          </a:xfrm>
        </p:spPr>
        <p:txBody>
          <a:bodyPr/>
          <a:lstStyle/>
          <a:p>
            <a:endParaRPr lang="en-VN" dirty="0"/>
          </a:p>
          <a:p>
            <a:r>
              <a:rPr lang="en-VN" dirty="0"/>
              <a:t>String</a:t>
            </a:r>
          </a:p>
          <a:p>
            <a:r>
              <a:rPr lang="en-VN" dirty="0"/>
              <a:t>Number</a:t>
            </a:r>
          </a:p>
          <a:p>
            <a:r>
              <a:rPr lang="en-VN" dirty="0"/>
              <a:t>Date</a:t>
            </a:r>
          </a:p>
          <a:p>
            <a:r>
              <a:rPr lang="en-VN" dirty="0"/>
              <a:t>Boolean</a:t>
            </a:r>
          </a:p>
          <a:p>
            <a:r>
              <a:rPr lang="en-VN" dirty="0"/>
              <a:t>Object</a:t>
            </a:r>
          </a:p>
          <a:p>
            <a:r>
              <a:rPr lang="en-VN" dirty="0"/>
              <a:t>Array</a:t>
            </a:r>
          </a:p>
          <a:p>
            <a:r>
              <a:rPr lang="en-VN" dirty="0"/>
              <a:t>Null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ECEC40-E862-2B40-8566-4F30E772B6D2}"/>
              </a:ext>
            </a:extLst>
          </p:cNvPr>
          <p:cNvSpPr txBox="1">
            <a:spLocks/>
          </p:cNvSpPr>
          <p:nvPr/>
        </p:nvSpPr>
        <p:spPr>
          <a:xfrm>
            <a:off x="3762102" y="-4625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b="1" dirty="0"/>
              <a:t>Type of variable</a:t>
            </a:r>
          </a:p>
        </p:txBody>
      </p:sp>
    </p:spTree>
    <p:extLst>
      <p:ext uri="{BB962C8B-B14F-4D97-AF65-F5344CB8AC3E}">
        <p14:creationId xmlns:p14="http://schemas.microsoft.com/office/powerpoint/2010/main" val="326703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94E1-4E54-7D47-91F1-751EF3AE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2" y="2565854"/>
            <a:ext cx="10515600" cy="266582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https://create-react-app.dev/docs/getting-started/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-g create-react-app</a:t>
            </a:r>
          </a:p>
          <a:p>
            <a:r>
              <a:rPr lang="en-US" dirty="0" err="1"/>
              <a:t>npx</a:t>
            </a:r>
            <a:r>
              <a:rPr lang="en-US" dirty="0"/>
              <a:t> create-react-app my-app</a:t>
            </a:r>
          </a:p>
          <a:p>
            <a:r>
              <a:rPr lang="en-US" dirty="0"/>
              <a:t>cd my-app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2567CA-5909-DA45-9D20-29257F9C989A}"/>
              </a:ext>
            </a:extLst>
          </p:cNvPr>
          <p:cNvSpPr/>
          <p:nvPr/>
        </p:nvSpPr>
        <p:spPr>
          <a:xfrm>
            <a:off x="1612222" y="340120"/>
            <a:ext cx="85669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Install and deploy first React website</a:t>
            </a:r>
            <a:endParaRPr lang="en-VN" sz="4400" dirty="0"/>
          </a:p>
        </p:txBody>
      </p:sp>
    </p:spTree>
    <p:extLst>
      <p:ext uri="{BB962C8B-B14F-4D97-AF65-F5344CB8AC3E}">
        <p14:creationId xmlns:p14="http://schemas.microsoft.com/office/powerpoint/2010/main" val="1804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EA-AAC4-A142-A57C-31938031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3B7B-3DA0-7342-9919-8E2C9D98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animals = ['Dog', 'Cat']; </a:t>
            </a:r>
          </a:p>
          <a:p>
            <a:pPr marL="0" indent="0">
              <a:buNone/>
            </a:pP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animals.length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VN" b="1" dirty="0"/>
              <a:t>- Get the first index – Index alwa</a:t>
            </a:r>
            <a:r>
              <a:rPr lang="en-US" b="1" dirty="0" err="1"/>
              <a:t>ys</a:t>
            </a:r>
            <a:r>
              <a:rPr lang="en-VN" b="1" dirty="0"/>
              <a:t> started at 0</a:t>
            </a:r>
          </a:p>
          <a:p>
            <a:pPr marL="0" indent="0">
              <a:buNone/>
            </a:pPr>
            <a:r>
              <a:rPr lang="en-US" dirty="0"/>
              <a:t>animals[0] = ‘Dog’</a:t>
            </a:r>
          </a:p>
          <a:p>
            <a:pPr marL="0" indent="0">
              <a:buNone/>
            </a:pPr>
            <a:r>
              <a:rPr lang="en-US" b="1" dirty="0"/>
              <a:t>- Listing all item in array</a:t>
            </a:r>
          </a:p>
          <a:p>
            <a:pPr marL="0" indent="0">
              <a:buNone/>
            </a:pPr>
            <a:r>
              <a:rPr lang="en-US" dirty="0" err="1"/>
              <a:t>animals.forEach</a:t>
            </a:r>
            <a:r>
              <a:rPr lang="en-US" dirty="0"/>
              <a:t>(function(</a:t>
            </a:r>
            <a:r>
              <a:rPr lang="en-US" dirty="0">
                <a:effectLst/>
              </a:rPr>
              <a:t>item</a:t>
            </a:r>
            <a:r>
              <a:rPr lang="en-US" dirty="0"/>
              <a:t>,</a:t>
            </a:r>
            <a:r>
              <a:rPr lang="en-US" dirty="0">
                <a:effectLst/>
              </a:rPr>
              <a:t> index</a:t>
            </a:r>
            <a:r>
              <a:rPr lang="en-US" dirty="0"/>
              <a:t>,</a:t>
            </a:r>
            <a:r>
              <a:rPr lang="en-US" dirty="0">
                <a:effectLst/>
              </a:rPr>
              <a:t> array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console.log</a:t>
            </a:r>
            <a:r>
              <a:rPr lang="en-US" dirty="0"/>
              <a:t>(item, index);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CA17-F84A-5948-B4D9-08AD5DFC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S</a:t>
            </a:r>
            <a:r>
              <a:rPr lang="en-US" dirty="0"/>
              <a:t>o</a:t>
            </a:r>
            <a:r>
              <a:rPr lang="en-VN" dirty="0"/>
              <a:t>me function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1E15-2E75-1D48-BA89-7C8EDB26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VN" dirty="0"/>
              <a:t>ush</a:t>
            </a:r>
          </a:p>
          <a:p>
            <a:r>
              <a:rPr lang="en-US" dirty="0"/>
              <a:t>P</a:t>
            </a:r>
            <a:r>
              <a:rPr lang="en-VN" dirty="0"/>
              <a:t>op</a:t>
            </a:r>
          </a:p>
          <a:p>
            <a:r>
              <a:rPr lang="en-US" dirty="0"/>
              <a:t>S</a:t>
            </a:r>
            <a:r>
              <a:rPr lang="en-VN" dirty="0"/>
              <a:t>hift</a:t>
            </a:r>
          </a:p>
          <a:p>
            <a:r>
              <a:rPr lang="en-US" dirty="0"/>
              <a:t>U</a:t>
            </a:r>
            <a:r>
              <a:rPr lang="en-VN" dirty="0"/>
              <a:t>nshift</a:t>
            </a:r>
          </a:p>
          <a:p>
            <a:r>
              <a:rPr lang="en-VN" dirty="0"/>
              <a:t>indexOf</a:t>
            </a:r>
          </a:p>
          <a:p>
            <a:r>
              <a:rPr lang="en-VN" dirty="0"/>
              <a:t>findIndex</a:t>
            </a:r>
          </a:p>
          <a:p>
            <a:r>
              <a:rPr lang="en-VN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338995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F9D9-A575-C94B-B739-40EE11E2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603" y="173536"/>
            <a:ext cx="4623162" cy="1325563"/>
          </a:xfrm>
        </p:spPr>
        <p:txBody>
          <a:bodyPr>
            <a:normAutofit/>
          </a:bodyPr>
          <a:lstStyle/>
          <a:p>
            <a:pPr algn="ctr"/>
            <a:r>
              <a:rPr lang="en-VN" dirty="0"/>
              <a:t>If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692C-8568-C745-B60B-2941F02C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i="1" dirty="0">
                <a:effectLst/>
              </a:rPr>
              <a:t>condition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do statement1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[else 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do statement2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if(dog === 'con </a:t>
            </a:r>
            <a:r>
              <a:rPr lang="en-US" dirty="0" err="1"/>
              <a:t>chó</a:t>
            </a:r>
            <a:r>
              <a:rPr lang="en-US" dirty="0"/>
              <a:t>’){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console.log</a:t>
            </a:r>
            <a:r>
              <a:rPr lang="en-US" dirty="0"/>
              <a:t>('Dog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chó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console.log</a:t>
            </a:r>
            <a:r>
              <a:rPr lang="en-US" dirty="0"/>
              <a:t>('Dog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chó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0568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19DD-8471-9D48-BDB3-49F408F9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2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Conditional (ternary) operator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C7CA-D4EF-E14E-B5C9-F005264E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</a:rPr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r>
              <a:rPr lang="en-US" i="1" dirty="0" err="1">
                <a:effectLst/>
              </a:rPr>
              <a:t>variableA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i="1" dirty="0" err="1">
                <a:effectLst/>
              </a:rPr>
              <a:t>variableB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getDog</a:t>
            </a:r>
            <a:r>
              <a:rPr lang="en-US" dirty="0"/>
              <a:t>(</a:t>
            </a:r>
            <a:r>
              <a:rPr lang="en-US" dirty="0" err="1"/>
              <a:t>isDog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return (</a:t>
            </a:r>
            <a:r>
              <a:rPr lang="en-US" dirty="0" err="1"/>
              <a:t>isDog</a:t>
            </a:r>
            <a:r>
              <a:rPr lang="en-US" dirty="0"/>
              <a:t> ? 'dog' : 'cat');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4632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200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 &amp; Array</vt:lpstr>
      <vt:lpstr>PowerPoint Presentation</vt:lpstr>
      <vt:lpstr>PowerPoint Presentation</vt:lpstr>
      <vt:lpstr>Array</vt:lpstr>
      <vt:lpstr>Some function in array</vt:lpstr>
      <vt:lpstr>If else statement</vt:lpstr>
      <vt:lpstr>Conditional (ternary)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&amp; Array</dc:title>
  <dc:creator>Microsoft Office User</dc:creator>
  <cp:lastModifiedBy>Microsoft Office User</cp:lastModifiedBy>
  <cp:revision>6</cp:revision>
  <dcterms:created xsi:type="dcterms:W3CDTF">2020-11-13T06:44:02Z</dcterms:created>
  <dcterms:modified xsi:type="dcterms:W3CDTF">2020-11-13T16:44:59Z</dcterms:modified>
</cp:coreProperties>
</file>