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diagrams/drawing1.xml" ContentType="application/vnd.ms-office.drawingml.diagramDrawing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slideMasters/slideMaster13.xml" ContentType="application/vnd.openxmlformats-officedocument.presentationml.slideMaster+xml"/>
  <Override PartName="/ppt/theme/theme13.xml" ContentType="application/vnd.openxmlformats-officedocument.theme+xml"/>
  <Override PartName="/ppt/notesMasters/notesMaster1.xml" ContentType="application/vnd.openxmlformats-officedocument.presentationml.notesMaster+xml"/>
  <Override PartName="/ppt/theme/theme1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6216" r:id="rId145"/>
    <p:sldMasterId id="2147486217" r:id="rId147"/>
    <p:sldMasterId id="2147486218" r:id="rId149"/>
    <p:sldMasterId id="2147486219" r:id="rId151"/>
    <p:sldMasterId id="2147486220" r:id="rId153"/>
    <p:sldMasterId id="2147486221" r:id="rId155"/>
    <p:sldMasterId id="2147486222" r:id="rId157"/>
    <p:sldMasterId id="2147486223" r:id="rId159"/>
    <p:sldMasterId id="2147486224" r:id="rId161"/>
    <p:sldMasterId id="2147486225" r:id="rId163"/>
    <p:sldMasterId id="2147486226" r:id="rId165"/>
    <p:sldMasterId id="2147486227" r:id="rId167"/>
    <p:sldMasterId id="2147486228" r:id="rId169"/>
  </p:sldMasterIdLst>
  <p:notesMasterIdLst>
    <p:notesMasterId r:id="rId171"/>
  </p:notesMasterIdLst>
  <p:sldIdLst>
    <p:sldId id="257" r:id="rId173"/>
    <p:sldId id="260" r:id="rId174"/>
    <p:sldId id="287" r:id="rId175"/>
    <p:sldId id="261" r:id="rId176"/>
    <p:sldId id="340" r:id="rId177"/>
    <p:sldId id="341" r:id="rId178"/>
    <p:sldId id="342" r:id="rId179"/>
    <p:sldId id="343" r:id="rId180"/>
    <p:sldId id="294" r:id="rId181"/>
    <p:sldId id="262" r:id="rId182"/>
    <p:sldId id="292" r:id="rId183"/>
    <p:sldId id="288" r:id="rId184"/>
    <p:sldId id="289" r:id="rId185"/>
    <p:sldId id="290" r:id="rId186"/>
    <p:sldId id="291" r:id="rId187"/>
    <p:sldId id="295" r:id="rId188"/>
    <p:sldId id="296" r:id="rId189"/>
    <p:sldId id="297" r:id="rId190"/>
    <p:sldId id="298" r:id="rId191"/>
    <p:sldId id="299" r:id="rId192"/>
    <p:sldId id="300" r:id="rId193"/>
    <p:sldId id="301" r:id="rId194"/>
    <p:sldId id="302" r:id="rId195"/>
    <p:sldId id="319" r:id="rId196"/>
    <p:sldId id="320" r:id="rId197"/>
    <p:sldId id="321" r:id="rId198"/>
    <p:sldId id="322" r:id="rId199"/>
    <p:sldId id="323" r:id="rId200"/>
    <p:sldId id="324" r:id="rId201"/>
    <p:sldId id="304" r:id="rId202"/>
    <p:sldId id="333" r:id="rId203"/>
    <p:sldId id="334" r:id="rId204"/>
    <p:sldId id="335" r:id="rId205"/>
    <p:sldId id="336" r:id="rId206"/>
    <p:sldId id="337" r:id="rId207"/>
    <p:sldId id="338" r:id="rId208"/>
    <p:sldId id="339" r:id="rId209"/>
    <p:sldId id="318" r:id="rId210"/>
    <p:sldId id="325" r:id="rId211"/>
    <p:sldId id="326" r:id="rId212"/>
    <p:sldId id="327" r:id="rId213"/>
    <p:sldId id="328" r:id="rId214"/>
    <p:sldId id="329" r:id="rId215"/>
    <p:sldId id="330" r:id="rId216"/>
    <p:sldId id="331" r:id="rId217"/>
    <p:sldId id="332" r:id="rId218"/>
    <p:sldId id="344" r:id="rId219"/>
    <p:sldId id="345" r:id="rId220"/>
    <p:sldId id="346" r:id="rId221"/>
    <p:sldId id="347" r:id="rId222"/>
    <p:sldId id="259" r:id="rId223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 showGuides="1">
      <p:cViewPr varScale="1">
        <p:scale>
          <a:sx n="65" d="100"/>
          <a:sy n="65" d="100"/>
        </p:scale>
        <p:origin x="-1072" y="-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5" Type="http://schemas.openxmlformats.org/officeDocument/2006/relationships/slideMaster" Target="slideMasters/slideMaster1.xml"></Relationship><Relationship Id="rId146" Type="http://schemas.openxmlformats.org/officeDocument/2006/relationships/theme" Target="theme/theme1.xml"></Relationship><Relationship Id="rId147" Type="http://schemas.openxmlformats.org/officeDocument/2006/relationships/slideMaster" Target="slideMasters/slideMaster2.xml"></Relationship><Relationship Id="rId149" Type="http://schemas.openxmlformats.org/officeDocument/2006/relationships/slideMaster" Target="slideMasters/slideMaster3.xml"></Relationship><Relationship Id="rId151" Type="http://schemas.openxmlformats.org/officeDocument/2006/relationships/slideMaster" Target="slideMasters/slideMaster4.xml"></Relationship><Relationship Id="rId153" Type="http://schemas.openxmlformats.org/officeDocument/2006/relationships/slideMaster" Target="slideMasters/slideMaster5.xml"></Relationship><Relationship Id="rId155" Type="http://schemas.openxmlformats.org/officeDocument/2006/relationships/slideMaster" Target="slideMasters/slideMaster6.xml"></Relationship><Relationship Id="rId157" Type="http://schemas.openxmlformats.org/officeDocument/2006/relationships/slideMaster" Target="slideMasters/slideMaster7.xml"></Relationship><Relationship Id="rId159" Type="http://schemas.openxmlformats.org/officeDocument/2006/relationships/slideMaster" Target="slideMasters/slideMaster8.xml"></Relationship><Relationship Id="rId161" Type="http://schemas.openxmlformats.org/officeDocument/2006/relationships/slideMaster" Target="slideMasters/slideMaster9.xml"></Relationship><Relationship Id="rId163" Type="http://schemas.openxmlformats.org/officeDocument/2006/relationships/slideMaster" Target="slideMasters/slideMaster10.xml"></Relationship><Relationship Id="rId165" Type="http://schemas.openxmlformats.org/officeDocument/2006/relationships/slideMaster" Target="slideMasters/slideMaster11.xml"></Relationship><Relationship Id="rId167" Type="http://schemas.openxmlformats.org/officeDocument/2006/relationships/slideMaster" Target="slideMasters/slideMaster12.xml"></Relationship><Relationship Id="rId169" Type="http://schemas.openxmlformats.org/officeDocument/2006/relationships/slideMaster" Target="slideMasters/slideMaster13.xml"></Relationship><Relationship Id="rId171" Type="http://schemas.openxmlformats.org/officeDocument/2006/relationships/notesMaster" Target="notesMasters/notesMaster1.xml"></Relationship><Relationship Id="rId173" Type="http://schemas.openxmlformats.org/officeDocument/2006/relationships/slide" Target="slides/slide1.xml"></Relationship><Relationship Id="rId174" Type="http://schemas.openxmlformats.org/officeDocument/2006/relationships/slide" Target="slides/slide2.xml"></Relationship><Relationship Id="rId175" Type="http://schemas.openxmlformats.org/officeDocument/2006/relationships/slide" Target="slides/slide3.xml"></Relationship><Relationship Id="rId176" Type="http://schemas.openxmlformats.org/officeDocument/2006/relationships/slide" Target="slides/slide4.xml"></Relationship><Relationship Id="rId177" Type="http://schemas.openxmlformats.org/officeDocument/2006/relationships/slide" Target="slides/slide5.xml"></Relationship><Relationship Id="rId178" Type="http://schemas.openxmlformats.org/officeDocument/2006/relationships/slide" Target="slides/slide6.xml"></Relationship><Relationship Id="rId179" Type="http://schemas.openxmlformats.org/officeDocument/2006/relationships/slide" Target="slides/slide7.xml"></Relationship><Relationship Id="rId180" Type="http://schemas.openxmlformats.org/officeDocument/2006/relationships/slide" Target="slides/slide8.xml"></Relationship><Relationship Id="rId181" Type="http://schemas.openxmlformats.org/officeDocument/2006/relationships/slide" Target="slides/slide9.xml"></Relationship><Relationship Id="rId182" Type="http://schemas.openxmlformats.org/officeDocument/2006/relationships/slide" Target="slides/slide10.xml"></Relationship><Relationship Id="rId183" Type="http://schemas.openxmlformats.org/officeDocument/2006/relationships/slide" Target="slides/slide11.xml"></Relationship><Relationship Id="rId184" Type="http://schemas.openxmlformats.org/officeDocument/2006/relationships/slide" Target="slides/slide12.xml"></Relationship><Relationship Id="rId185" Type="http://schemas.openxmlformats.org/officeDocument/2006/relationships/slide" Target="slides/slide13.xml"></Relationship><Relationship Id="rId186" Type="http://schemas.openxmlformats.org/officeDocument/2006/relationships/slide" Target="slides/slide14.xml"></Relationship><Relationship Id="rId187" Type="http://schemas.openxmlformats.org/officeDocument/2006/relationships/slide" Target="slides/slide15.xml"></Relationship><Relationship Id="rId188" Type="http://schemas.openxmlformats.org/officeDocument/2006/relationships/slide" Target="slides/slide16.xml"></Relationship><Relationship Id="rId189" Type="http://schemas.openxmlformats.org/officeDocument/2006/relationships/slide" Target="slides/slide17.xml"></Relationship><Relationship Id="rId190" Type="http://schemas.openxmlformats.org/officeDocument/2006/relationships/slide" Target="slides/slide18.xml"></Relationship><Relationship Id="rId191" Type="http://schemas.openxmlformats.org/officeDocument/2006/relationships/slide" Target="slides/slide19.xml"></Relationship><Relationship Id="rId192" Type="http://schemas.openxmlformats.org/officeDocument/2006/relationships/slide" Target="slides/slide20.xml"></Relationship><Relationship Id="rId193" Type="http://schemas.openxmlformats.org/officeDocument/2006/relationships/slide" Target="slides/slide21.xml"></Relationship><Relationship Id="rId194" Type="http://schemas.openxmlformats.org/officeDocument/2006/relationships/slide" Target="slides/slide22.xml"></Relationship><Relationship Id="rId195" Type="http://schemas.openxmlformats.org/officeDocument/2006/relationships/slide" Target="slides/slide23.xml"></Relationship><Relationship Id="rId196" Type="http://schemas.openxmlformats.org/officeDocument/2006/relationships/slide" Target="slides/slide24.xml"></Relationship><Relationship Id="rId197" Type="http://schemas.openxmlformats.org/officeDocument/2006/relationships/slide" Target="slides/slide25.xml"></Relationship><Relationship Id="rId198" Type="http://schemas.openxmlformats.org/officeDocument/2006/relationships/slide" Target="slides/slide26.xml"></Relationship><Relationship Id="rId199" Type="http://schemas.openxmlformats.org/officeDocument/2006/relationships/slide" Target="slides/slide27.xml"></Relationship><Relationship Id="rId200" Type="http://schemas.openxmlformats.org/officeDocument/2006/relationships/slide" Target="slides/slide28.xml"></Relationship><Relationship Id="rId201" Type="http://schemas.openxmlformats.org/officeDocument/2006/relationships/slide" Target="slides/slide29.xml"></Relationship><Relationship Id="rId202" Type="http://schemas.openxmlformats.org/officeDocument/2006/relationships/slide" Target="slides/slide30.xml"></Relationship><Relationship Id="rId203" Type="http://schemas.openxmlformats.org/officeDocument/2006/relationships/slide" Target="slides/slide31.xml"></Relationship><Relationship Id="rId204" Type="http://schemas.openxmlformats.org/officeDocument/2006/relationships/slide" Target="slides/slide32.xml"></Relationship><Relationship Id="rId205" Type="http://schemas.openxmlformats.org/officeDocument/2006/relationships/slide" Target="slides/slide33.xml"></Relationship><Relationship Id="rId206" Type="http://schemas.openxmlformats.org/officeDocument/2006/relationships/slide" Target="slides/slide34.xml"></Relationship><Relationship Id="rId207" Type="http://schemas.openxmlformats.org/officeDocument/2006/relationships/slide" Target="slides/slide35.xml"></Relationship><Relationship Id="rId208" Type="http://schemas.openxmlformats.org/officeDocument/2006/relationships/slide" Target="slides/slide36.xml"></Relationship><Relationship Id="rId209" Type="http://schemas.openxmlformats.org/officeDocument/2006/relationships/slide" Target="slides/slide37.xml"></Relationship><Relationship Id="rId210" Type="http://schemas.openxmlformats.org/officeDocument/2006/relationships/slide" Target="slides/slide38.xml"></Relationship><Relationship Id="rId211" Type="http://schemas.openxmlformats.org/officeDocument/2006/relationships/slide" Target="slides/slide39.xml"></Relationship><Relationship Id="rId212" Type="http://schemas.openxmlformats.org/officeDocument/2006/relationships/slide" Target="slides/slide40.xml"></Relationship><Relationship Id="rId213" Type="http://schemas.openxmlformats.org/officeDocument/2006/relationships/slide" Target="slides/slide41.xml"></Relationship><Relationship Id="rId214" Type="http://schemas.openxmlformats.org/officeDocument/2006/relationships/slide" Target="slides/slide42.xml"></Relationship><Relationship Id="rId215" Type="http://schemas.openxmlformats.org/officeDocument/2006/relationships/slide" Target="slides/slide43.xml"></Relationship><Relationship Id="rId216" Type="http://schemas.openxmlformats.org/officeDocument/2006/relationships/slide" Target="slides/slide44.xml"></Relationship><Relationship Id="rId217" Type="http://schemas.openxmlformats.org/officeDocument/2006/relationships/slide" Target="slides/slide45.xml"></Relationship><Relationship Id="rId218" Type="http://schemas.openxmlformats.org/officeDocument/2006/relationships/slide" Target="slides/slide46.xml"></Relationship><Relationship Id="rId219" Type="http://schemas.openxmlformats.org/officeDocument/2006/relationships/slide" Target="slides/slide47.xml"></Relationship><Relationship Id="rId220" Type="http://schemas.openxmlformats.org/officeDocument/2006/relationships/slide" Target="slides/slide48.xml"></Relationship><Relationship Id="rId221" Type="http://schemas.openxmlformats.org/officeDocument/2006/relationships/slide" Target="slides/slide49.xml"></Relationship><Relationship Id="rId222" Type="http://schemas.openxmlformats.org/officeDocument/2006/relationships/slide" Target="slides/slide50.xml"></Relationship><Relationship Id="rId223" Type="http://schemas.openxmlformats.org/officeDocument/2006/relationships/slide" Target="slides/slide51.xml"></Relationship><Relationship Id="rId275" Type="http://schemas.openxmlformats.org/officeDocument/2006/relationships/viewProps" Target="viewProps.xml"></Relationship><Relationship Id="rId27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3.xml"></Relationship></Relationships>
</file>

<file path=ppt/notesSlides/_rels/notesSlide4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5.xml"></Relationship></Relationships>
</file>

<file path=ppt/notesSlides/_rels/notesSlide4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6.xml"></Relationship></Relationships>
</file>

<file path=ppt/notesSlides/_rels/notesSlide4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7.xml"></Relationship></Relationships>
</file>

<file path=ppt/notesSlides/_rels/notesSlide4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8.xml"></Relationship></Relationships>
</file>

<file path=ppt/notesSlides/_rels/notesSlide4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9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50.xml.rels><?xml version="1.0" encoding="UTF-8"?>
<Relationships xmlns="http://schemas.openxmlformats.org/package/2006/relationships"><Relationship Id="rId1" Type="http://schemas.openxmlformats.org/officeDocument/2006/relationships/slide" Target="../slides/slide50.xml"></Relationship><Relationship Id="rId2" Type="http://schemas.openxmlformats.org/officeDocument/2006/relationships/notesMaster" Target="../notesMasters/notesMaster1.xml"></Relationship></Relationships>
</file>

<file path=ppt/notesSlides/_rels/notesSlide5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1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om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n</a:t>
            </a: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b</a:t>
            </a:r>
            <a:r>
              <a:rPr lang="en-US" altLang="ko-KR" sz="1200">
                <a:latin typeface="맑은 고딕" charset="0"/>
                <a:ea typeface="맑은 고딕" charset="0"/>
              </a:rPr>
              <a:t>l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i</a:t>
            </a:r>
            <a:r>
              <a:rPr lang="en-US" altLang="ko-KR" sz="1200">
                <a:latin typeface="맑은 고딕" charset="0"/>
                <a:ea typeface="맑은 고딕" charset="0"/>
              </a:rPr>
              <a:t>s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.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0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tp://minheeblog.tistory.com/category/PPT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om/category/PPT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</a:t>
            </a:r>
            <a:r>
              <a:rPr lang="en-US" altLang="ko-KR" sz="1200">
                <a:latin typeface="맑은 고딕" charset="0"/>
                <a:ea typeface="맑은 고딕" charset="0"/>
              </a:rPr>
              <a:t>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9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</a:t>
            </a:r>
            <a:r>
              <a:rPr lang="en-US" altLang="ko-KR" sz="1200">
                <a:latin typeface="맑은 고딕" charset="0"/>
                <a:ea typeface="맑은 고딕" charset="0"/>
              </a:rPr>
              <a:t>m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c</a:t>
            </a:r>
            <a:r>
              <a:rPr lang="en-US" altLang="ko-KR" sz="1200">
                <a:latin typeface="맑은 고딕" charset="0"/>
                <a:ea typeface="맑은 고딕" charset="0"/>
              </a:rPr>
              <a:t>a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e</a:t>
            </a:r>
            <a:r>
              <a:rPr lang="en-US" altLang="ko-KR" sz="1200">
                <a:latin typeface="맑은 고딕" charset="0"/>
                <a:ea typeface="맑은 고딕" charset="0"/>
              </a:rPr>
              <a:t>g</a:t>
            </a:r>
            <a:r>
              <a:rPr lang="en-US" altLang="ko-KR" sz="1200">
                <a:latin typeface="맑은 고딕" charset="0"/>
                <a:ea typeface="맑은 고딕" charset="0"/>
              </a:rPr>
              <a:t>o</a:t>
            </a:r>
            <a:r>
              <a:rPr lang="en-US" altLang="ko-KR" sz="1200">
                <a:latin typeface="맑은 고딕" charset="0"/>
                <a:ea typeface="맑은 고딕" charset="0"/>
              </a:rPr>
              <a:t>r</a:t>
            </a:r>
            <a:r>
              <a:rPr lang="en-US" altLang="ko-KR" sz="1200">
                <a:latin typeface="맑은 고딕" charset="0"/>
                <a:ea typeface="맑은 고딕" charset="0"/>
              </a:rPr>
              <a:t>y</a:t>
            </a:r>
            <a:r>
              <a:rPr lang="en-US" altLang="ko-KR" sz="1200">
                <a:latin typeface="맑은 고딕" charset="0"/>
                <a:ea typeface="맑은 고딕" charset="0"/>
              </a:rPr>
              <a:t>/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4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latin typeface="맑은 고딕" charset="0"/>
                <a:ea typeface="맑은 고딕" charset="0"/>
              </a:rPr>
              <a:t>ht</a:t>
            </a:r>
            <a:r>
              <a:rPr lang="en-US" altLang="ko-KR" sz="1200">
                <a:latin typeface="맑은 고딕" charset="0"/>
                <a:ea typeface="맑은 고딕" charset="0"/>
              </a:rPr>
              <a:t>t</a:t>
            </a:r>
            <a:r>
              <a:rPr lang="en-US" altLang="ko-KR" sz="1200">
                <a:latin typeface="맑은 고딕" charset="0"/>
                <a:ea typeface="맑은 고딕" charset="0"/>
              </a:rPr>
              <a:t>p</a:t>
            </a:r>
            <a:r>
              <a:rPr lang="en-US" altLang="ko-KR" sz="1200">
                <a:latin typeface="맑은 고딕" charset="0"/>
                <a:ea typeface="맑은 고딕" charset="0"/>
              </a:rPr>
              <a:t>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Relationship Id="rId2" Type="http://schemas.openxmlformats.org/officeDocument/2006/relationships/image" Target="../media/fImage13993139041.png"></Relationship></Relationships>
</file>

<file path=ppt/slideLayouts/_rels/slideLayout10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0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0.xml"></Relationship></Relationships>
</file>

<file path=ppt/slideLayouts/_rels/slideLayout1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1.xml"></Relationship></Relationships>
</file>

<file path=ppt/slideLayouts/_rels/slideLayout1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3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Relationship Id="rId2" Type="http://schemas.openxmlformats.org/officeDocument/2006/relationships/image" Target="../media/fImage13993153241.png"></Relationship></Relationships>
</file>

<file path=ppt/slideLayouts/_rels/slideLayout6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6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7.xml"></Relationship></Relationships>
</file>

<file path=ppt/slideLayouts/_rels/slideLayout7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7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8.xml"></Relationship></Relationships>
</file>

<file path=ppt/slideLayouts/_rels/slideLayout8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_rels/slideLayout9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9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1027/AppData/Roaming/PolarisOffice/ETemp/3028_7512424/fImage139931390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1381760"/>
            <a:ext cx="77736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43000" y="3861435"/>
            <a:ext cx="6859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</a:t>
            </a:r>
            <a:r>
              <a:rPr lang="en-US" altLang="ko-KR" sz="4400">
                <a:latin typeface="Calibri Light" charset="0"/>
                <a:ea typeface="Calibri Light" charset="0"/>
              </a:rPr>
              <a:t>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78879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-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●"/>
            </a:pPr>
            <a:r>
              <a:rPr lang="en-US" altLang="ko-KR" sz="2000">
                <a:latin typeface="Calibri" charset="0"/>
                <a:ea typeface="Calibri" charset="0"/>
              </a:rPr>
              <a:t>셋</a:t>
            </a:r>
            <a:r>
              <a:rPr lang="en-US" altLang="ko-KR" sz="2000">
                <a:latin typeface="Calibri" charset="0"/>
                <a:ea typeface="Calibri" charset="0"/>
              </a:rPr>
              <a:t>째</a:t>
            </a:r>
            <a:r>
              <a:rPr lang="en-US" altLang="ko-KR" sz="2000">
                <a:latin typeface="Calibri" charset="0"/>
                <a:ea typeface="Calibri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-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»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3570" y="1710055"/>
            <a:ext cx="78879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3570" y="4589780"/>
            <a:ext cx="78879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38874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29150" y="1825625"/>
            <a:ext cx="38874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9920" y="1681480"/>
            <a:ext cx="386905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29920" y="2505075"/>
            <a:ext cx="386905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29150" y="1681480"/>
            <a:ext cx="388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29150" y="2505075"/>
            <a:ext cx="388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–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–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»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5021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87470" y="987425"/>
            <a:ext cx="463042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-"/>
            </a:pPr>
            <a:r>
              <a:rPr lang="en-US" altLang="ko-KR" sz="3200">
                <a:latin typeface="Calibri Light" charset="0"/>
                <a:ea typeface="Calibri Light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●"/>
            </a:pPr>
            <a:r>
              <a:rPr lang="en-US" altLang="ko-KR" sz="28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-"/>
            </a:pPr>
            <a:r>
              <a:rPr lang="en-US" altLang="ko-KR" sz="24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»"/>
            </a:pPr>
            <a:r>
              <a:rPr lang="en-US" altLang="ko-KR" sz="20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5021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3887470" y="987425"/>
            <a:ext cx="4630420" cy="4874895"/>
          </a:xfrm>
          <a:prstGeom prst="rect"/>
        </p:spPr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5021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5021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1825625"/>
            <a:ext cx="78879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365125"/>
            <a:ext cx="1972945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365125"/>
            <a:ext cx="5801995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</a:t>
            </a:r>
            <a:r>
              <a:rPr lang="en-US" altLang="ko-KR" sz="4000">
                <a:latin typeface="맑은 고딕" charset="0"/>
                <a:ea typeface="맑은 고딕" charset="0"/>
              </a:rPr>
              <a:t>스</a:t>
            </a:r>
            <a:r>
              <a:rPr lang="en-US" altLang="ko-KR" sz="4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-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●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부제목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670" cy="14712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2070" cy="17538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67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670" cy="150114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775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775" cy="39528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3045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타</a:t>
            </a:r>
            <a:r>
              <a:rPr lang="en-US" altLang="ko-KR" sz="2400">
                <a:latin typeface="맑은 고딕" charset="0"/>
                <a:ea typeface="맑은 고딕" charset="0"/>
              </a:rPr>
              <a:t>일</a:t>
            </a:r>
            <a:r>
              <a:rPr lang="en-US" altLang="ko-KR" sz="2400">
                <a:latin typeface="맑은 고딕" charset="0"/>
                <a:ea typeface="맑은 고딕" charset="0"/>
              </a:rPr>
              <a:t>을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편</a:t>
            </a:r>
            <a:r>
              <a:rPr lang="en-US" altLang="ko-KR" sz="2400">
                <a:latin typeface="맑은 고딕" charset="0"/>
                <a:ea typeface="맑은 고딕" charset="0"/>
              </a:rPr>
              <a:t>집</a:t>
            </a:r>
            <a:r>
              <a:rPr lang="en-US" altLang="ko-KR" sz="2400">
                <a:latin typeface="맑은 고딕" charset="0"/>
                <a:ea typeface="맑은 고딕" charset="0"/>
              </a:rPr>
              <a:t>합</a:t>
            </a:r>
            <a:r>
              <a:rPr lang="en-US" altLang="ko-KR" sz="2400">
                <a:latin typeface="맑은 고딕" charset="0"/>
                <a:ea typeface="맑은 고딕" charset="0"/>
              </a:rPr>
              <a:t>니</a:t>
            </a:r>
            <a:r>
              <a:rPr lang="en-US" altLang="ko-KR" sz="2400">
                <a:latin typeface="맑은 고딕" charset="0"/>
                <a:ea typeface="맑은 고딕" charset="0"/>
              </a:rPr>
              <a:t>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3045" cy="39528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900" cy="116332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3020" cy="58547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900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텍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집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670" cy="56832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670" cy="411607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670" cy="8058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670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1070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670" cy="14712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2070" cy="17538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67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670" cy="150114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775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775" cy="39528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3045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3045" cy="39528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900" cy="116332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3020" cy="585470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●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-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900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670" cy="56832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670" cy="411607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670" cy="8058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</a:t>
            </a:r>
            <a:r>
              <a:rPr lang="en-US" altLang="ko-KR" sz="1400">
                <a:latin typeface="맑은 고딕" charset="0"/>
                <a:ea typeface="맑은 고딕" charset="0"/>
              </a:rPr>
              <a:t>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670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1070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»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Wingdings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defTabSz="914400" eaLnBrk="1" latinLnBrk="1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/>
              <a:buChar char="»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42950" indent="-285750" algn="l" defTabSz="91440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–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</a:t>
            </a:r>
            <a:r>
              <a:rPr lang="en-US" altLang="ko-KR" sz="3200">
                <a:latin typeface="맑은 고딕" charset="0"/>
                <a:ea typeface="맑은 고딕" charset="0"/>
              </a:rPr>
              <a:t>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 </a:t>
            </a:r>
            <a:r>
              <a:rPr lang="en-US" altLang="ko-KR" sz="280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</a:t>
            </a:r>
            <a:r>
              <a:rPr lang="en-US" altLang="ko-KR" sz="2000">
                <a:latin typeface="맑은 고딕" charset="0"/>
                <a:ea typeface="맑은 고딕" charset="0"/>
              </a:rPr>
              <a:t>스</a:t>
            </a:r>
            <a:r>
              <a:rPr lang="en-US" altLang="ko-KR" sz="2000">
                <a:latin typeface="맑은 고딕" charset="0"/>
                <a:ea typeface="맑은 고딕" charset="0"/>
              </a:rPr>
              <a:t>터</a:t>
            </a:r>
            <a:r>
              <a:rPr lang="en-US" altLang="ko-KR" sz="2000">
                <a:latin typeface="맑은 고딕" charset="0"/>
                <a:ea typeface="맑은 고딕" charset="0"/>
              </a:rPr>
              <a:t> 텍</a:t>
            </a:r>
            <a:r>
              <a:rPr lang="en-US" altLang="ko-KR" sz="2000">
                <a:latin typeface="맑은 고딕" charset="0"/>
                <a:ea typeface="맑은 고딕" charset="0"/>
              </a:rPr>
              <a:t>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수</a:t>
            </a:r>
            <a:r>
              <a:rPr lang="en-US" altLang="ko-KR" sz="28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</a:t>
            </a:r>
            <a:r>
              <a:rPr lang="en-US" altLang="ko-KR" sz="4000">
                <a:latin typeface="맑은 고딕" charset="0"/>
                <a:ea typeface="맑은 고딕" charset="0"/>
              </a:rPr>
              <a:t>스</a:t>
            </a:r>
            <a:r>
              <a:rPr lang="en-US" altLang="ko-KR" sz="4000">
                <a:latin typeface="맑은 고딕" charset="0"/>
                <a:ea typeface="맑은 고딕" charset="0"/>
              </a:rPr>
              <a:t>터 </a:t>
            </a:r>
            <a:r>
              <a:rPr lang="en-US" altLang="ko-KR" sz="4000">
                <a:latin typeface="맑은 고딕" charset="0"/>
                <a:ea typeface="맑은 고딕" charset="0"/>
              </a:rPr>
              <a:t>제</a:t>
            </a:r>
            <a:r>
              <a:rPr lang="en-US" altLang="ko-KR" sz="4000">
                <a:latin typeface="맑은 고딕" charset="0"/>
                <a:ea typeface="맑은 고딕" charset="0"/>
              </a:rPr>
              <a:t>목</a:t>
            </a:r>
            <a:r>
              <a:rPr lang="en-US" altLang="ko-KR" sz="4000">
                <a:latin typeface="맑은 고딕" charset="0"/>
                <a:ea typeface="맑은 고딕" charset="0"/>
              </a:rPr>
              <a:t> </a:t>
            </a:r>
            <a:r>
              <a:rPr lang="en-US" altLang="ko-KR" sz="4000">
                <a:latin typeface="맑은 고딕" charset="0"/>
                <a:ea typeface="맑은 고딕" charset="0"/>
              </a:rPr>
              <a:t>스</a:t>
            </a:r>
            <a:r>
              <a:rPr lang="en-US" altLang="ko-KR" sz="4000">
                <a:latin typeface="맑은 고딕" charset="0"/>
                <a:ea typeface="맑은 고딕" charset="0"/>
              </a:rPr>
              <a:t>타</a:t>
            </a:r>
            <a:r>
              <a:rPr lang="en-US" altLang="ko-KR" sz="4000">
                <a:latin typeface="맑은 고딕" charset="0"/>
                <a:ea typeface="맑은 고딕" charset="0"/>
              </a:rPr>
              <a:t>일</a:t>
            </a:r>
            <a:r>
              <a:rPr lang="en-US" altLang="ko-KR" sz="4000">
                <a:latin typeface="맑은 고딕" charset="0"/>
                <a:ea typeface="맑은 고딕" charset="0"/>
              </a:rPr>
              <a:t> </a:t>
            </a:r>
            <a:r>
              <a:rPr lang="en-US" altLang="ko-KR" sz="4000">
                <a:latin typeface="맑은 고딕" charset="0"/>
                <a:ea typeface="맑은 고딕" charset="0"/>
              </a:rPr>
              <a:t>편</a:t>
            </a:r>
            <a:r>
              <a:rPr lang="en-US" altLang="ko-KR" sz="4000">
                <a:latin typeface="맑은 고딕" charset="0"/>
                <a:ea typeface="맑은 고딕" charset="0"/>
              </a:rPr>
              <a:t>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</a:t>
            </a:r>
            <a:r>
              <a:rPr lang="en-US" altLang="ko-KR" sz="2000">
                <a:latin typeface="맑은 고딕" charset="0"/>
                <a:ea typeface="맑은 고딕" charset="0"/>
              </a:rPr>
              <a:t>스</a:t>
            </a:r>
            <a:r>
              <a:rPr lang="en-US" altLang="ko-KR" sz="2000">
                <a:latin typeface="맑은 고딕" charset="0"/>
                <a:ea typeface="맑은 고딕" charset="0"/>
              </a:rPr>
              <a:t>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</a:t>
            </a:r>
            <a:r>
              <a:rPr lang="en-US" altLang="ko-KR" sz="1600">
                <a:latin typeface="맑은 고딕" charset="0"/>
                <a:ea typeface="맑은 고딕" charset="0"/>
              </a:rPr>
              <a:t>째</a:t>
            </a:r>
            <a:r>
              <a:rPr lang="en-US" altLang="ko-KR" sz="16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</a:t>
            </a:r>
            <a:r>
              <a:rPr lang="en-US" altLang="ko-KR" sz="1600">
                <a:latin typeface="맑은 고딕" charset="0"/>
                <a:ea typeface="맑은 고딕" charset="0"/>
              </a:rPr>
              <a:t>섯</a:t>
            </a:r>
            <a:r>
              <a:rPr lang="en-US" altLang="ko-KR" sz="16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타</a:t>
            </a:r>
            <a:r>
              <a:rPr lang="en-US" altLang="ko-KR" sz="4400">
                <a:latin typeface="맑은 고딕" charset="0"/>
                <a:ea typeface="맑은 고딕" charset="0"/>
              </a:rPr>
              <a:t>일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편</a:t>
            </a:r>
            <a:r>
              <a:rPr lang="en-US" altLang="ko-KR" sz="4400">
                <a:latin typeface="맑은 고딕" charset="0"/>
                <a:ea typeface="맑은 고딕" charset="0"/>
              </a:rPr>
              <a:t>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</a:t>
            </a:r>
            <a:r>
              <a:rPr lang="en-US" altLang="ko-KR" sz="3200">
                <a:latin typeface="맑은 고딕" charset="0"/>
                <a:ea typeface="맑은 고딕" charset="0"/>
              </a:rPr>
              <a:t> </a:t>
            </a:r>
            <a:r>
              <a:rPr lang="en-US" altLang="ko-KR" sz="3200">
                <a:latin typeface="맑은 고딕" charset="0"/>
                <a:ea typeface="맑은 고딕" charset="0"/>
              </a:rPr>
              <a:t>부</a:t>
            </a:r>
            <a:r>
              <a:rPr lang="en-US" altLang="ko-KR" sz="3200">
                <a:latin typeface="맑은 고딕" charset="0"/>
                <a:ea typeface="맑은 고딕" charset="0"/>
              </a:rPr>
              <a:t>제</a:t>
            </a:r>
            <a:r>
              <a:rPr lang="en-US" altLang="ko-KR" sz="32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타</a:t>
            </a:r>
            <a:r>
              <a:rPr lang="en-US" altLang="ko-KR" sz="4400">
                <a:latin typeface="맑은 고딕" charset="0"/>
                <a:ea typeface="맑은 고딕" charset="0"/>
              </a:rPr>
              <a:t>일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편</a:t>
            </a:r>
            <a:r>
              <a:rPr lang="en-US" altLang="ko-KR" sz="4400">
                <a:latin typeface="맑은 고딕" charset="0"/>
                <a:ea typeface="맑은 고딕" charset="0"/>
              </a:rPr>
              <a:t>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</a:t>
            </a:r>
            <a:r>
              <a:rPr lang="en-US" altLang="ko-KR" sz="16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타</a:t>
            </a:r>
            <a:r>
              <a:rPr lang="en-US" altLang="ko-KR" sz="4400">
                <a:latin typeface="맑은 고딕" charset="0"/>
                <a:ea typeface="맑은 고딕" charset="0"/>
              </a:rPr>
              <a:t>일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편</a:t>
            </a:r>
            <a:r>
              <a:rPr lang="en-US" altLang="ko-KR" sz="4400">
                <a:latin typeface="맑은 고딕" charset="0"/>
                <a:ea typeface="맑은 고딕" charset="0"/>
              </a:rPr>
              <a:t>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</a:t>
            </a:r>
            <a:r>
              <a:rPr lang="en-US" altLang="ko-KR" sz="3200">
                <a:latin typeface="맑은 고딕" charset="0"/>
                <a:ea typeface="맑은 고딕" charset="0"/>
              </a:rPr>
              <a:t>터</a:t>
            </a:r>
            <a:r>
              <a:rPr lang="en-US" altLang="ko-KR" sz="3200">
                <a:latin typeface="맑은 고딕" charset="0"/>
                <a:ea typeface="맑은 고딕" charset="0"/>
              </a:rPr>
              <a:t>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</a:t>
            </a:r>
            <a:r>
              <a:rPr lang="en-US" altLang="ko-KR" sz="2000">
                <a:latin typeface="맑은 고딕" charset="0"/>
                <a:ea typeface="맑은 고딕" charset="0"/>
              </a:rPr>
              <a:t>스</a:t>
            </a:r>
            <a:r>
              <a:rPr lang="en-US" altLang="ko-KR" sz="2000">
                <a:latin typeface="맑은 고딕" charset="0"/>
                <a:ea typeface="맑은 고딕" charset="0"/>
              </a:rPr>
              <a:t>터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텍</a:t>
            </a:r>
            <a:r>
              <a:rPr lang="en-US" altLang="ko-KR" sz="2000">
                <a:latin typeface="맑은 고딕" charset="0"/>
                <a:ea typeface="맑은 고딕" charset="0"/>
              </a:rPr>
              <a:t>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1027/AppData/Roaming/PolarisOffice/ETemp/3108_5342816/fImage139931532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1381760"/>
            <a:ext cx="7773670" cy="2388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143000" y="3861435"/>
            <a:ext cx="6859270" cy="16567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</a:t>
            </a:r>
            <a:r>
              <a:rPr lang="en-US" altLang="ko-KR" sz="4400">
                <a:latin typeface="Calibri Light" charset="0"/>
                <a:ea typeface="Calibri Light" charset="0"/>
              </a:rPr>
              <a:t>목</a:t>
            </a:r>
            <a:r>
              <a:rPr lang="en-US" altLang="ko-KR" sz="4400">
                <a:latin typeface="Calibri Light" charset="0"/>
                <a:ea typeface="Calibri Light" charset="0"/>
              </a:rPr>
              <a:t>을</a:t>
            </a:r>
            <a:r>
              <a:rPr lang="en-US" altLang="ko-KR" sz="4400">
                <a:latin typeface="Calibri Light" charset="0"/>
                <a:ea typeface="Calibri Light" charset="0"/>
              </a:rPr>
              <a:t> </a:t>
            </a:r>
            <a:r>
              <a:rPr lang="en-US" altLang="ko-KR" sz="4400">
                <a:latin typeface="Calibri Light" charset="0"/>
                <a:ea typeface="Calibri Light" charset="0"/>
              </a:rPr>
              <a:t>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78879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</a:t>
            </a:r>
            <a:r>
              <a:rPr lang="en-US" altLang="ko-KR" sz="2800">
                <a:latin typeface="Calibri" charset="0"/>
                <a:ea typeface="Calibri" charset="0"/>
              </a:rPr>
              <a:t>스</a:t>
            </a:r>
            <a:r>
              <a:rPr lang="en-US" altLang="ko-KR" sz="2800">
                <a:latin typeface="Calibri" charset="0"/>
                <a:ea typeface="Calibri" charset="0"/>
              </a:rPr>
              <a:t>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</a:t>
            </a:r>
            <a:r>
              <a:rPr lang="en-US" altLang="ko-KR" sz="1800">
                <a:latin typeface="Calibri" charset="0"/>
                <a:ea typeface="Calibri" charset="0"/>
              </a:rPr>
              <a:t>째</a:t>
            </a:r>
            <a:r>
              <a:rPr lang="en-US" altLang="ko-KR" sz="1800">
                <a:latin typeface="Calibri" charset="0"/>
                <a:ea typeface="Calibri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3570" y="1710055"/>
            <a:ext cx="7887970" cy="2853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Calibri Light" charset="0"/>
                <a:ea typeface="Calibri Light" charset="0"/>
              </a:rPr>
              <a:t>제</a:t>
            </a:r>
            <a:r>
              <a:rPr lang="en-US" altLang="ko-KR" sz="5000">
                <a:latin typeface="Calibri Light" charset="0"/>
                <a:ea typeface="Calibri Light" charset="0"/>
              </a:rPr>
              <a:t>목</a:t>
            </a:r>
            <a:r>
              <a:rPr lang="en-US" altLang="ko-KR" sz="5000">
                <a:latin typeface="Calibri Light" charset="0"/>
                <a:ea typeface="Calibri Light" charset="0"/>
              </a:rPr>
              <a:t>을 </a:t>
            </a:r>
            <a:r>
              <a:rPr lang="en-US" altLang="ko-KR" sz="5000">
                <a:latin typeface="Calibri Light" charset="0"/>
                <a:ea typeface="Calibri Light" charset="0"/>
              </a:rPr>
              <a:t>입</a:t>
            </a:r>
            <a:r>
              <a:rPr lang="en-US" altLang="ko-KR" sz="5000">
                <a:latin typeface="Calibri Light" charset="0"/>
                <a:ea typeface="Calibri Light" charset="0"/>
              </a:rPr>
              <a:t>력</a:t>
            </a:r>
            <a:r>
              <a:rPr lang="en-US" altLang="ko-KR" sz="5000">
                <a:latin typeface="Calibri Light" charset="0"/>
                <a:ea typeface="Calibri Light" charset="0"/>
              </a:rPr>
              <a:t>하</a:t>
            </a:r>
            <a:r>
              <a:rPr lang="en-US" altLang="ko-KR" sz="5000">
                <a:latin typeface="Calibri Light" charset="0"/>
                <a:ea typeface="Calibri Light" charset="0"/>
              </a:rPr>
              <a:t>십</a:t>
            </a:r>
            <a:r>
              <a:rPr lang="en-US" altLang="ko-KR" sz="5000">
                <a:latin typeface="Calibri Light" charset="0"/>
                <a:ea typeface="Calibri Light" charset="0"/>
              </a:rPr>
              <a:t>시</a:t>
            </a:r>
            <a:r>
              <a:rPr lang="en-US" altLang="ko-KR" sz="5000">
                <a:latin typeface="Calibri Light" charset="0"/>
                <a:ea typeface="Calibri Light" charset="0"/>
              </a:rPr>
              <a:t>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3570" y="4589780"/>
            <a:ext cx="7887970" cy="15011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628650" y="1825625"/>
            <a:ext cx="38874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29150" y="1825625"/>
            <a:ext cx="38874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</a:t>
            </a:r>
            <a:r>
              <a:rPr lang="en-US" altLang="ko-KR" sz="2800">
                <a:latin typeface="Calibri" charset="0"/>
                <a:ea typeface="Calibri" charset="0"/>
              </a:rPr>
              <a:t>스트</a:t>
            </a:r>
            <a:r>
              <a:rPr lang="en-US" altLang="ko-KR" sz="2800">
                <a:latin typeface="Calibri" charset="0"/>
                <a:ea typeface="Calibri" charset="0"/>
              </a:rPr>
              <a:t>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</a:t>
            </a:r>
            <a:r>
              <a:rPr lang="en-US" altLang="ko-KR" sz="2400">
                <a:latin typeface="Calibri" charset="0"/>
                <a:ea typeface="Calibri" charset="0"/>
              </a:rPr>
              <a:t>째</a:t>
            </a:r>
            <a:r>
              <a:rPr lang="en-US" altLang="ko-KR" sz="2400">
                <a:latin typeface="Calibri" charset="0"/>
                <a:ea typeface="Calibri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9920" y="1681480"/>
            <a:ext cx="3869055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29920" y="2505075"/>
            <a:ext cx="3869055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</a:t>
            </a:r>
            <a:r>
              <a:rPr lang="en-US" altLang="ko-KR" sz="1800">
                <a:latin typeface="Calibri" charset="0"/>
                <a:ea typeface="Calibri" charset="0"/>
              </a:rPr>
              <a:t>째</a:t>
            </a:r>
            <a:r>
              <a:rPr lang="en-US" altLang="ko-KR" sz="1800">
                <a:latin typeface="Calibri" charset="0"/>
                <a:ea typeface="Calibri" charset="0"/>
              </a:rPr>
              <a:t>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29150" y="1681480"/>
            <a:ext cx="3888740" cy="8248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29150" y="2505075"/>
            <a:ext cx="3888740" cy="3686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</a:t>
            </a:r>
            <a:r>
              <a:rPr lang="en-US" altLang="ko-KR" sz="4400">
                <a:latin typeface="Calibri Light" charset="0"/>
                <a:ea typeface="Calibri Light" charset="0"/>
              </a:rPr>
              <a:t>목</a:t>
            </a:r>
            <a:r>
              <a:rPr lang="en-US" altLang="ko-KR" sz="4400">
                <a:latin typeface="Calibri Light" charset="0"/>
                <a:ea typeface="Calibri Light" charset="0"/>
              </a:rPr>
              <a:t>을 입력하십시오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5021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Calibri Light" charset="0"/>
              </a:rPr>
              <a:t>제목을 입력하십시오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887470" y="987425"/>
            <a:ext cx="4630420" cy="48748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>
                <a:latin typeface="Calibri Light" charset="0"/>
                <a:ea typeface="Calibri Light" charset="0"/>
              </a:rPr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둘</a:t>
            </a:r>
            <a:r>
              <a:rPr lang="en-US" altLang="ko-KR" sz="2800">
                <a:latin typeface="Calibri" charset="0"/>
                <a:ea typeface="Calibri" charset="0"/>
              </a:rPr>
              <a:t>째</a:t>
            </a:r>
            <a:r>
              <a:rPr lang="en-US" altLang="ko-KR" sz="2800">
                <a:latin typeface="Calibri" charset="0"/>
                <a:ea typeface="Calibri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5021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Calibri" charset="0"/>
              </a:rPr>
              <a:t>텍</a:t>
            </a:r>
            <a:r>
              <a:rPr lang="en-US" altLang="ko-KR" sz="1600">
                <a:latin typeface="Calibri" charset="0"/>
                <a:ea typeface="Calibri" charset="0"/>
              </a:rPr>
              <a:t>스</a:t>
            </a:r>
            <a:r>
              <a:rPr lang="en-US" altLang="ko-KR" sz="1600">
                <a:latin typeface="Calibri" charset="0"/>
                <a:ea typeface="Calibri" charset="0"/>
              </a:rPr>
              <a:t>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 txBox="1">
            <a:spLocks noChangeAspect="1"/>
          </p:cNvSpPr>
          <p:nvPr>
            <p:ph type="pic"/>
          </p:nvPr>
        </p:nvSpPr>
        <p:spPr>
          <a:xfrm rot="0">
            <a:off x="3887470" y="987425"/>
            <a:ext cx="4630420" cy="4874895"/>
          </a:xfrm>
          <a:prstGeom prst="rect"/>
        </p:spPr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9920" y="457200"/>
            <a:ext cx="2950210" cy="16014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Calibri Light" charset="0"/>
                <a:ea typeface="Calibri Light" charset="0"/>
              </a:rPr>
              <a:t>제</a:t>
            </a:r>
            <a:r>
              <a:rPr lang="en-US" altLang="ko-KR" sz="3200">
                <a:latin typeface="Calibri Light" charset="0"/>
                <a:ea typeface="Calibri Light" charset="0"/>
              </a:rPr>
              <a:t>목을 입력하십시오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629920" y="2057400"/>
            <a:ext cx="2950210" cy="38131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Calibri" charset="0"/>
                <a:ea typeface="Calibri" charset="0"/>
              </a:rPr>
              <a:t>텍스트를 입력하십시오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</a:t>
            </a:r>
            <a:r>
              <a:rPr lang="en-US" altLang="ko-KR" sz="4400">
                <a:latin typeface="Calibri Light" charset="0"/>
                <a:ea typeface="Calibri Light" charset="0"/>
              </a:rPr>
              <a:t>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1825625"/>
            <a:ext cx="7887970" cy="43529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</a:t>
            </a:r>
            <a:r>
              <a:rPr lang="en-US" altLang="ko-KR" sz="2800">
                <a:latin typeface="Calibri" charset="0"/>
                <a:ea typeface="Calibri" charset="0"/>
              </a:rPr>
              <a:t>스</a:t>
            </a:r>
            <a:r>
              <a:rPr lang="en-US" altLang="ko-KR" sz="2800">
                <a:latin typeface="Calibri" charset="0"/>
                <a:ea typeface="Calibri" charset="0"/>
              </a:rPr>
              <a:t>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543675" y="365125"/>
            <a:ext cx="1972945" cy="581342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제</a:t>
            </a:r>
            <a:r>
              <a:rPr lang="en-US" altLang="ko-KR" sz="4400">
                <a:latin typeface="Calibri Light" charset="0"/>
                <a:ea typeface="Calibri Light" charset="0"/>
              </a:rPr>
              <a:t>목을 입력하십시오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628650" y="365125"/>
            <a:ext cx="5801995" cy="581342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텍</a:t>
            </a:r>
            <a:r>
              <a:rPr lang="en-US" altLang="ko-KR" sz="2800">
                <a:latin typeface="Calibri" charset="0"/>
                <a:ea typeface="Calibri" charset="0"/>
              </a:rPr>
              <a:t>스트</a:t>
            </a:r>
            <a:r>
              <a:rPr lang="en-US" altLang="ko-KR" sz="2800">
                <a:latin typeface="Calibri" charset="0"/>
                <a:ea typeface="Calibri" charset="0"/>
              </a:rPr>
              <a:t>를</a:t>
            </a:r>
            <a:r>
              <a:rPr lang="en-US" altLang="ko-KR" sz="2800">
                <a:latin typeface="Calibri" charset="0"/>
                <a:ea typeface="Calibri" charset="0"/>
              </a:rPr>
              <a:t> </a:t>
            </a:r>
            <a:r>
              <a:rPr lang="en-US" altLang="ko-KR" sz="2800">
                <a:latin typeface="Calibri" charset="0"/>
                <a:ea typeface="Calibri" charset="0"/>
              </a:rPr>
              <a:t>입</a:t>
            </a:r>
            <a:r>
              <a:rPr lang="en-US" altLang="ko-KR" sz="2800">
                <a:latin typeface="Calibri" charset="0"/>
                <a:ea typeface="Calibri" charset="0"/>
              </a:rPr>
              <a:t>력</a:t>
            </a:r>
            <a:r>
              <a:rPr lang="en-US" altLang="ko-KR" sz="2800">
                <a:latin typeface="Calibri" charset="0"/>
                <a:ea typeface="Calibri" charset="0"/>
              </a:rPr>
              <a:t>하</a:t>
            </a:r>
            <a:r>
              <a:rPr lang="en-US" altLang="ko-KR" sz="2800">
                <a:latin typeface="Calibri" charset="0"/>
                <a:ea typeface="Calibri" charset="0"/>
              </a:rPr>
              <a:t>십</a:t>
            </a:r>
            <a:r>
              <a:rPr lang="en-US" altLang="ko-KR" sz="2800">
                <a:latin typeface="Calibri" charset="0"/>
                <a:ea typeface="Calibri" charset="0"/>
              </a:rPr>
              <a:t>시</a:t>
            </a:r>
            <a:r>
              <a:rPr lang="en-US" altLang="ko-KR" sz="2800">
                <a:latin typeface="Calibri" charset="0"/>
                <a:ea typeface="Calibri" charset="0"/>
              </a:rPr>
              <a:t>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</a:t>
            </a:r>
            <a:r>
              <a:rPr lang="en-US" altLang="ko-KR" sz="2400">
                <a:latin typeface="Calibri" charset="0"/>
                <a:ea typeface="Calibri" charset="0"/>
              </a:rPr>
              <a:t>째</a:t>
            </a:r>
            <a:r>
              <a:rPr lang="en-US" altLang="ko-KR" sz="2400">
                <a:latin typeface="Calibri" charset="0"/>
                <a:ea typeface="Calibri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</a:t>
            </a:r>
            <a:r>
              <a:rPr lang="en-US" altLang="ko-KR" sz="4400">
                <a:latin typeface="맑은 고딕" charset="0"/>
                <a:ea typeface="맑은 고딕" charset="0"/>
              </a:rPr>
              <a:t>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</a:t>
            </a:r>
            <a:r>
              <a:rPr lang="en-US" altLang="ko-KR" sz="3200">
                <a:latin typeface="맑은 고딕" charset="0"/>
                <a:ea typeface="맑은 고딕" charset="0"/>
              </a:rPr>
              <a:t>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수</a:t>
            </a:r>
            <a:r>
              <a:rPr lang="en-US" altLang="ko-KR" sz="28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latin typeface="맑은 고딕" charset="0"/>
                <a:ea typeface="맑은 고딕" charset="0"/>
              </a:rPr>
              <a:t>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</a:t>
            </a:r>
            <a:r>
              <a:rPr lang="en-US" altLang="ko-KR" sz="3200">
                <a:latin typeface="맑은 고딕" charset="0"/>
                <a:ea typeface="맑은 고딕" charset="0"/>
              </a:rPr>
              <a:t>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</a:t>
            </a:r>
            <a:r>
              <a:rPr lang="en-US" altLang="ko-KR" sz="2000">
                <a:latin typeface="맑은 고딕" charset="0"/>
                <a:ea typeface="맑은 고딕" charset="0"/>
              </a:rPr>
              <a:t>스</a:t>
            </a:r>
            <a:r>
              <a:rPr lang="en-US" altLang="ko-KR" sz="2000">
                <a:latin typeface="맑은 고딕" charset="0"/>
                <a:ea typeface="맑은 고딕" charset="0"/>
              </a:rPr>
              <a:t>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–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»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</a:t>
            </a:r>
            <a:r>
              <a:rPr lang="en-US" altLang="ko-KR" sz="2400">
                <a:latin typeface="맑은 고딕" charset="0"/>
                <a:ea typeface="맑은 고딕" charset="0"/>
              </a:rPr>
              <a:t>터</a:t>
            </a:r>
            <a:r>
              <a:rPr lang="en-US" altLang="ko-KR" sz="2400">
                <a:latin typeface="맑은 고딕" charset="0"/>
                <a:ea typeface="맑은 고딕" charset="0"/>
              </a:rPr>
              <a:t>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</a:t>
            </a:r>
            <a:r>
              <a:rPr lang="en-US" altLang="ko-KR" sz="16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7-11-24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7-11-24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7-11-24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</a:t>
            </a:r>
            <a:r>
              <a:rPr lang="en-US" altLang="ko-KR" sz="2000">
                <a:latin typeface="맑은 고딕" charset="0"/>
                <a:ea typeface="맑은 고딕" charset="0"/>
              </a:rPr>
              <a:t>스</a:t>
            </a:r>
            <a:r>
              <a:rPr lang="en-US" altLang="ko-KR" sz="2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0.xml"></Relationship><Relationship Id="rId2" Type="http://schemas.openxmlformats.org/officeDocument/2006/relationships/slideLayout" Target="../slideLayouts/slideLayout101.xml"></Relationship><Relationship Id="rId3" Type="http://schemas.openxmlformats.org/officeDocument/2006/relationships/slideLayout" Target="../slideLayouts/slideLayout102.xml"></Relationship><Relationship Id="rId4" Type="http://schemas.openxmlformats.org/officeDocument/2006/relationships/slideLayout" Target="../slideLayouts/slideLayout103.xml"></Relationship><Relationship Id="rId5" Type="http://schemas.openxmlformats.org/officeDocument/2006/relationships/slideLayout" Target="../slideLayouts/slideLayout104.xml"></Relationship><Relationship Id="rId6" Type="http://schemas.openxmlformats.org/officeDocument/2006/relationships/slideLayout" Target="../slideLayouts/slideLayout105.xml"></Relationship><Relationship Id="rId7" Type="http://schemas.openxmlformats.org/officeDocument/2006/relationships/slideLayout" Target="../slideLayouts/slideLayout106.xml"></Relationship><Relationship Id="rId8" Type="http://schemas.openxmlformats.org/officeDocument/2006/relationships/slideLayout" Target="../slideLayouts/slideLayout107.xml"></Relationship><Relationship Id="rId9" Type="http://schemas.openxmlformats.org/officeDocument/2006/relationships/slideLayout" Target="../slideLayouts/slideLayout108.xml"></Relationship><Relationship Id="rId10" Type="http://schemas.openxmlformats.org/officeDocument/2006/relationships/slideLayout" Target="../slideLayouts/slideLayout109.xml"></Relationship><Relationship Id="rId11" Type="http://schemas.openxmlformats.org/officeDocument/2006/relationships/slideLayout" Target="../slideLayouts/slideLayout110.xml"></Relationship><Relationship Id="rId12" Type="http://schemas.openxmlformats.org/officeDocument/2006/relationships/image" Target="../media/fImage583713838467.png"></Relationship><Relationship Id="rId13" Type="http://schemas.openxmlformats.org/officeDocument/2006/relationships/theme" Target="../theme/theme10.xml"></Relationship></Relationships>
</file>

<file path=ppt/slideMasters/_rels/slideMaster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11.xml"></Relationship><Relationship Id="rId2" Type="http://schemas.openxmlformats.org/officeDocument/2006/relationships/slideLayout" Target="../slideLayouts/slideLayout112.xml"></Relationship><Relationship Id="rId3" Type="http://schemas.openxmlformats.org/officeDocument/2006/relationships/slideLayout" Target="../slideLayouts/slideLayout113.xml"></Relationship><Relationship Id="rId4" Type="http://schemas.openxmlformats.org/officeDocument/2006/relationships/slideLayout" Target="../slideLayouts/slideLayout114.xml"></Relationship><Relationship Id="rId5" Type="http://schemas.openxmlformats.org/officeDocument/2006/relationships/slideLayout" Target="../slideLayouts/slideLayout115.xml"></Relationship><Relationship Id="rId6" Type="http://schemas.openxmlformats.org/officeDocument/2006/relationships/slideLayout" Target="../slideLayouts/slideLayout116.xml"></Relationship><Relationship Id="rId7" Type="http://schemas.openxmlformats.org/officeDocument/2006/relationships/slideLayout" Target="../slideLayouts/slideLayout117.xml"></Relationship><Relationship Id="rId8" Type="http://schemas.openxmlformats.org/officeDocument/2006/relationships/slideLayout" Target="../slideLayouts/slideLayout118.xml"></Relationship><Relationship Id="rId9" Type="http://schemas.openxmlformats.org/officeDocument/2006/relationships/slideLayout" Target="../slideLayouts/slideLayout119.xml"></Relationship><Relationship Id="rId10" Type="http://schemas.openxmlformats.org/officeDocument/2006/relationships/slideLayout" Target="../slideLayouts/slideLayout120.xml"></Relationship><Relationship Id="rId11" Type="http://schemas.openxmlformats.org/officeDocument/2006/relationships/slideLayout" Target="../slideLayouts/slideLayout121.xml"></Relationship><Relationship Id="rId12" Type="http://schemas.openxmlformats.org/officeDocument/2006/relationships/theme" Target="../theme/theme11.xml"></Relationship></Relationships>
</file>

<file path=ppt/slideMasters/_rels/slideMaster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2.xml"></Relationship><Relationship Id="rId2" Type="http://schemas.openxmlformats.org/officeDocument/2006/relationships/slideLayout" Target="../slideLayouts/slideLayout123.xml"></Relationship><Relationship Id="rId3" Type="http://schemas.openxmlformats.org/officeDocument/2006/relationships/slideLayout" Target="../slideLayouts/slideLayout124.xml"></Relationship><Relationship Id="rId4" Type="http://schemas.openxmlformats.org/officeDocument/2006/relationships/slideLayout" Target="../slideLayouts/slideLayout125.xml"></Relationship><Relationship Id="rId5" Type="http://schemas.openxmlformats.org/officeDocument/2006/relationships/slideLayout" Target="../slideLayouts/slideLayout126.xml"></Relationship><Relationship Id="rId6" Type="http://schemas.openxmlformats.org/officeDocument/2006/relationships/slideLayout" Target="../slideLayouts/slideLayout127.xml"></Relationship><Relationship Id="rId7" Type="http://schemas.openxmlformats.org/officeDocument/2006/relationships/slideLayout" Target="../slideLayouts/slideLayout128.xml"></Relationship><Relationship Id="rId8" Type="http://schemas.openxmlformats.org/officeDocument/2006/relationships/slideLayout" Target="../slideLayouts/slideLayout129.xml"></Relationship><Relationship Id="rId9" Type="http://schemas.openxmlformats.org/officeDocument/2006/relationships/slideLayout" Target="../slideLayouts/slideLayout130.xml"></Relationship><Relationship Id="rId10" Type="http://schemas.openxmlformats.org/officeDocument/2006/relationships/slideLayout" Target="../slideLayouts/slideLayout131.xml"></Relationship><Relationship Id="rId11" Type="http://schemas.openxmlformats.org/officeDocument/2006/relationships/slideLayout" Target="../slideLayouts/slideLayout132.xml"></Relationship><Relationship Id="rId12" Type="http://schemas.openxmlformats.org/officeDocument/2006/relationships/theme" Target="../theme/theme12.xml"></Relationship></Relationships>
</file>

<file path=ppt/slideMasters/_rels/slideMaster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3.xml"></Relationship><Relationship Id="rId2" Type="http://schemas.openxmlformats.org/officeDocument/2006/relationships/slideLayout" Target="../slideLayouts/slideLayout134.xml"></Relationship><Relationship Id="rId3" Type="http://schemas.openxmlformats.org/officeDocument/2006/relationships/slideLayout" Target="../slideLayouts/slideLayout135.xml"></Relationship><Relationship Id="rId4" Type="http://schemas.openxmlformats.org/officeDocument/2006/relationships/slideLayout" Target="../slideLayouts/slideLayout136.xml"></Relationship><Relationship Id="rId5" Type="http://schemas.openxmlformats.org/officeDocument/2006/relationships/slideLayout" Target="../slideLayouts/slideLayout137.xml"></Relationship><Relationship Id="rId6" Type="http://schemas.openxmlformats.org/officeDocument/2006/relationships/slideLayout" Target="../slideLayouts/slideLayout138.xml"></Relationship><Relationship Id="rId7" Type="http://schemas.openxmlformats.org/officeDocument/2006/relationships/slideLayout" Target="../slideLayouts/slideLayout139.xml"></Relationship><Relationship Id="rId8" Type="http://schemas.openxmlformats.org/officeDocument/2006/relationships/slideLayout" Target="../slideLayouts/slideLayout140.xml"></Relationship><Relationship Id="rId9" Type="http://schemas.openxmlformats.org/officeDocument/2006/relationships/slideLayout" Target="../slideLayouts/slideLayout141.xml"></Relationship><Relationship Id="rId10" Type="http://schemas.openxmlformats.org/officeDocument/2006/relationships/slideLayout" Target="../slideLayouts/slideLayout142.xml"></Relationship><Relationship Id="rId11" Type="http://schemas.openxmlformats.org/officeDocument/2006/relationships/slideLayout" Target="../slideLayouts/slideLayout143.xml"></Relationship><Relationship Id="rId12" Type="http://schemas.openxmlformats.org/officeDocument/2006/relationships/theme" Target="../theme/theme13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_rels/slideMaster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7.xml"></Relationship><Relationship Id="rId2" Type="http://schemas.openxmlformats.org/officeDocument/2006/relationships/slideLayout" Target="../slideLayouts/slideLayout68.xml"></Relationship><Relationship Id="rId3" Type="http://schemas.openxmlformats.org/officeDocument/2006/relationships/slideLayout" Target="../slideLayouts/slideLayout69.xml"></Relationship><Relationship Id="rId4" Type="http://schemas.openxmlformats.org/officeDocument/2006/relationships/slideLayout" Target="../slideLayouts/slideLayout70.xml"></Relationship><Relationship Id="rId5" Type="http://schemas.openxmlformats.org/officeDocument/2006/relationships/slideLayout" Target="../slideLayouts/slideLayout71.xml"></Relationship><Relationship Id="rId6" Type="http://schemas.openxmlformats.org/officeDocument/2006/relationships/slideLayout" Target="../slideLayouts/slideLayout72.xml"></Relationship><Relationship Id="rId7" Type="http://schemas.openxmlformats.org/officeDocument/2006/relationships/slideLayout" Target="../slideLayouts/slideLayout73.xml"></Relationship><Relationship Id="rId8" Type="http://schemas.openxmlformats.org/officeDocument/2006/relationships/slideLayout" Target="../slideLayouts/slideLayout74.xml"></Relationship><Relationship Id="rId9" Type="http://schemas.openxmlformats.org/officeDocument/2006/relationships/slideLayout" Target="../slideLayouts/slideLayout75.xml"></Relationship><Relationship Id="rId10" Type="http://schemas.openxmlformats.org/officeDocument/2006/relationships/slideLayout" Target="../slideLayouts/slideLayout76.xml"></Relationship><Relationship Id="rId11" Type="http://schemas.openxmlformats.org/officeDocument/2006/relationships/slideLayout" Target="../slideLayouts/slideLayout77.xml"></Relationship><Relationship Id="rId12" Type="http://schemas.openxmlformats.org/officeDocument/2006/relationships/image" Target="../media/fImage583715258467.png"></Relationship><Relationship Id="rId13" Type="http://schemas.openxmlformats.org/officeDocument/2006/relationships/theme" Target="../theme/theme7.xml"></Relationship></Relationships>
</file>

<file path=ppt/slideMasters/_rels/slideMaster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8.xml"></Relationship><Relationship Id="rId2" Type="http://schemas.openxmlformats.org/officeDocument/2006/relationships/slideLayout" Target="../slideLayouts/slideLayout79.xml"></Relationship><Relationship Id="rId3" Type="http://schemas.openxmlformats.org/officeDocument/2006/relationships/slideLayout" Target="../slideLayouts/slideLayout80.xml"></Relationship><Relationship Id="rId4" Type="http://schemas.openxmlformats.org/officeDocument/2006/relationships/slideLayout" Target="../slideLayouts/slideLayout81.xml"></Relationship><Relationship Id="rId5" Type="http://schemas.openxmlformats.org/officeDocument/2006/relationships/slideLayout" Target="../slideLayouts/slideLayout82.xml"></Relationship><Relationship Id="rId6" Type="http://schemas.openxmlformats.org/officeDocument/2006/relationships/slideLayout" Target="../slideLayouts/slideLayout83.xml"></Relationship><Relationship Id="rId7" Type="http://schemas.openxmlformats.org/officeDocument/2006/relationships/slideLayout" Target="../slideLayouts/slideLayout84.xml"></Relationship><Relationship Id="rId8" Type="http://schemas.openxmlformats.org/officeDocument/2006/relationships/slideLayout" Target="../slideLayouts/slideLayout85.xml"></Relationship><Relationship Id="rId9" Type="http://schemas.openxmlformats.org/officeDocument/2006/relationships/slideLayout" Target="../slideLayouts/slideLayout86.xml"></Relationship><Relationship Id="rId10" Type="http://schemas.openxmlformats.org/officeDocument/2006/relationships/slideLayout" Target="../slideLayouts/slideLayout87.xml"></Relationship><Relationship Id="rId11" Type="http://schemas.openxmlformats.org/officeDocument/2006/relationships/slideLayout" Target="../slideLayouts/slideLayout88.xml"></Relationship><Relationship Id="rId12" Type="http://schemas.openxmlformats.org/officeDocument/2006/relationships/theme" Target="../theme/theme8.xml"></Relationship></Relationships>
</file>

<file path=ppt/slideMasters/_rels/slideMaster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9.xml"></Relationship><Relationship Id="rId2" Type="http://schemas.openxmlformats.org/officeDocument/2006/relationships/slideLayout" Target="../slideLayouts/slideLayout90.xml"></Relationship><Relationship Id="rId3" Type="http://schemas.openxmlformats.org/officeDocument/2006/relationships/slideLayout" Target="../slideLayouts/slideLayout91.xml"></Relationship><Relationship Id="rId4" Type="http://schemas.openxmlformats.org/officeDocument/2006/relationships/slideLayout" Target="../slideLayouts/slideLayout92.xml"></Relationship><Relationship Id="rId5" Type="http://schemas.openxmlformats.org/officeDocument/2006/relationships/slideLayout" Target="../slideLayouts/slideLayout93.xml"></Relationship><Relationship Id="rId6" Type="http://schemas.openxmlformats.org/officeDocument/2006/relationships/slideLayout" Target="../slideLayouts/slideLayout94.xml"></Relationship><Relationship Id="rId7" Type="http://schemas.openxmlformats.org/officeDocument/2006/relationships/slideLayout" Target="../slideLayouts/slideLayout95.xml"></Relationship><Relationship Id="rId8" Type="http://schemas.openxmlformats.org/officeDocument/2006/relationships/slideLayout" Target="../slideLayouts/slideLayout96.xml"></Relationship><Relationship Id="rId9" Type="http://schemas.openxmlformats.org/officeDocument/2006/relationships/slideLayout" Target="../slideLayouts/slideLayout97.xml"></Relationship><Relationship Id="rId10" Type="http://schemas.openxmlformats.org/officeDocument/2006/relationships/slideLayout" Target="../slideLayouts/slideLayout98.xml"></Relationship><Relationship Id="rId11" Type="http://schemas.openxmlformats.org/officeDocument/2006/relationships/slideLayout" Target="../slideLayouts/slideLayout99.xml"></Relationship><Relationship Id="rId12" Type="http://schemas.openxmlformats.org/officeDocument/2006/relationships/theme" Target="../theme/theme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2017-11-24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1027/AppData/Roaming/PolarisOffice/ETemp/3028_7512424/fImage58371383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마</a:t>
            </a:r>
            <a:r>
              <a:rPr lang="en-US" altLang="ko-KR" sz="4400">
                <a:latin typeface="Calibri Light" charset="0"/>
                <a:ea typeface="Calibri Light" charset="0"/>
              </a:rPr>
              <a:t>스</a:t>
            </a:r>
            <a:r>
              <a:rPr lang="en-US" altLang="ko-KR" sz="4400">
                <a:latin typeface="Calibri Light" charset="0"/>
                <a:ea typeface="Calibri Light" charset="0"/>
              </a:rPr>
              <a:t>터</a:t>
            </a:r>
            <a:r>
              <a:rPr lang="en-US" altLang="ko-KR" sz="4400">
                <a:latin typeface="Calibri Light" charset="0"/>
                <a:ea typeface="Calibri Light" charset="0"/>
              </a:rPr>
              <a:t> </a:t>
            </a:r>
            <a:r>
              <a:rPr lang="en-US" altLang="ko-KR" sz="4400">
                <a:latin typeface="Calibri Light" charset="0"/>
                <a:ea typeface="Calibri Light" charset="0"/>
              </a:rPr>
              <a:t>제</a:t>
            </a:r>
            <a:r>
              <a:rPr lang="en-US" altLang="ko-KR" sz="4400">
                <a:latin typeface="Calibri Light" charset="0"/>
                <a:ea typeface="Calibri Light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8650" y="1825625"/>
            <a:ext cx="78879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</a:t>
            </a:r>
            <a:r>
              <a:rPr lang="en-US" altLang="ko-KR" sz="2400">
                <a:latin typeface="Calibri" charset="0"/>
                <a:ea typeface="Calibri" charset="0"/>
              </a:rPr>
              <a:t>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6" r:id="rId1"/>
    <p:sldLayoutId id="2147486137" r:id="rId2"/>
    <p:sldLayoutId id="2147486138" r:id="rId3"/>
    <p:sldLayoutId id="2147486139" r:id="rId4"/>
    <p:sldLayoutId id="2147486140" r:id="rId5"/>
    <p:sldLayoutId id="2147486141" r:id="rId6"/>
    <p:sldLayoutId id="2147486142" r:id="rId7"/>
    <p:sldLayoutId id="2147486143" r:id="rId8"/>
    <p:sldLayoutId id="2147486144" r:id="rId9"/>
    <p:sldLayoutId id="2147486145" r:id="rId10"/>
    <p:sldLayoutId id="214748614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47" r:id="rId1"/>
    <p:sldLayoutId id="2147486148" r:id="rId2"/>
    <p:sldLayoutId id="2147486149" r:id="rId3"/>
    <p:sldLayoutId id="2147486150" r:id="rId4"/>
    <p:sldLayoutId id="2147486151" r:id="rId5"/>
    <p:sldLayoutId id="2147486152" r:id="rId6"/>
    <p:sldLayoutId id="2147486153" r:id="rId7"/>
    <p:sldLayoutId id="2147486154" r:id="rId8"/>
    <p:sldLayoutId id="2147486155" r:id="rId9"/>
    <p:sldLayoutId id="2147486156" r:id="rId10"/>
    <p:sldLayoutId id="214748615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8" r:id="rId1"/>
    <p:sldLayoutId id="2147486159" r:id="rId2"/>
    <p:sldLayoutId id="2147486160" r:id="rId3"/>
    <p:sldLayoutId id="2147486161" r:id="rId4"/>
    <p:sldLayoutId id="2147486162" r:id="rId5"/>
    <p:sldLayoutId id="2147486163" r:id="rId6"/>
    <p:sldLayoutId id="2147486164" r:id="rId7"/>
    <p:sldLayoutId id="2147486165" r:id="rId8"/>
    <p:sldLayoutId id="2147486166" r:id="rId9"/>
    <p:sldLayoutId id="2147486167" r:id="rId10"/>
    <p:sldLayoutId id="214748616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</a:t>
            </a:r>
            <a:r>
              <a:rPr lang="en-US" altLang="ko-KR" sz="2800">
                <a:latin typeface="맑은 고딕" charset="0"/>
                <a:ea typeface="맑은 고딕" charset="0"/>
              </a:rPr>
              <a:t>수</a:t>
            </a:r>
            <a:r>
              <a:rPr lang="en-US" altLang="ko-KR" sz="28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8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5" r:id="rId1"/>
    <p:sldLayoutId id="2147486206" r:id="rId2"/>
    <p:sldLayoutId id="2147486207" r:id="rId3"/>
    <p:sldLayoutId id="2147486208" r:id="rId4"/>
    <p:sldLayoutId id="2147486209" r:id="rId5"/>
    <p:sldLayoutId id="2147486210" r:id="rId6"/>
    <p:sldLayoutId id="2147486211" r:id="rId7"/>
    <p:sldLayoutId id="2147486212" r:id="rId8"/>
    <p:sldLayoutId id="2147486213" r:id="rId9"/>
    <p:sldLayoutId id="2147486214" r:id="rId10"/>
    <p:sldLayoutId id="214748621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5" r:id="rId1"/>
    <p:sldLayoutId id="2147485896" r:id="rId2"/>
    <p:sldLayoutId id="2147485897" r:id="rId3"/>
    <p:sldLayoutId id="2147485898" r:id="rId4"/>
    <p:sldLayoutId id="2147485899" r:id="rId5"/>
    <p:sldLayoutId id="2147485900" r:id="rId6"/>
    <p:sldLayoutId id="2147485901" r:id="rId7"/>
    <p:sldLayoutId id="2147485902" r:id="rId8"/>
    <p:sldLayoutId id="2147485903" r:id="rId9"/>
    <p:sldLayoutId id="2147485904" r:id="rId10"/>
    <p:sldLayoutId id="214748590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6" r:id="rId1"/>
    <p:sldLayoutId id="2147485907" r:id="rId2"/>
    <p:sldLayoutId id="2147485908" r:id="rId3"/>
    <p:sldLayoutId id="2147485909" r:id="rId4"/>
    <p:sldLayoutId id="2147485910" r:id="rId5"/>
    <p:sldLayoutId id="2147485911" r:id="rId6"/>
    <p:sldLayoutId id="2147485912" r:id="rId7"/>
    <p:sldLayoutId id="2147485913" r:id="rId8"/>
    <p:sldLayoutId id="2147485914" r:id="rId9"/>
    <p:sldLayoutId id="2147485915" r:id="rId10"/>
    <p:sldLayoutId id="214748591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</a:t>
            </a:r>
            <a:r>
              <a:rPr lang="en-US" altLang="ko-KR" sz="2800">
                <a:latin typeface="맑은 고딕" charset="0"/>
                <a:ea typeface="맑은 고딕" charset="0"/>
              </a:rPr>
              <a:t> </a:t>
            </a:r>
            <a:r>
              <a:rPr lang="en-US" altLang="ko-KR" sz="2800">
                <a:latin typeface="맑은 고딕" charset="0"/>
                <a:ea typeface="맑은 고딕" charset="0"/>
              </a:rPr>
              <a:t>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7" r:id="rId1"/>
    <p:sldLayoutId id="2147485918" r:id="rId2"/>
    <p:sldLayoutId id="2147485919" r:id="rId3"/>
    <p:sldLayoutId id="2147485920" r:id="rId4"/>
    <p:sldLayoutId id="2147485921" r:id="rId5"/>
    <p:sldLayoutId id="2147485922" r:id="rId6"/>
    <p:sldLayoutId id="2147485923" r:id="rId7"/>
    <p:sldLayoutId id="2147485924" r:id="rId8"/>
    <p:sldLayoutId id="2147485925" r:id="rId9"/>
    <p:sldLayoutId id="2147485926" r:id="rId10"/>
    <p:sldLayoutId id="21474859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8" r:id="rId1"/>
    <p:sldLayoutId id="2147485929" r:id="rId2"/>
    <p:sldLayoutId id="2147485930" r:id="rId3"/>
    <p:sldLayoutId id="2147485931" r:id="rId4"/>
    <p:sldLayoutId id="2147485932" r:id="rId5"/>
    <p:sldLayoutId id="2147485933" r:id="rId6"/>
    <p:sldLayoutId id="2147485934" r:id="rId7"/>
    <p:sldLayoutId id="2147485935" r:id="rId8"/>
    <p:sldLayoutId id="2147485936" r:id="rId9"/>
    <p:sldLayoutId id="2147485937" r:id="rId10"/>
    <p:sldLayoutId id="214748593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9" r:id="rId1"/>
    <p:sldLayoutId id="2147485940" r:id="rId2"/>
    <p:sldLayoutId id="2147485941" r:id="rId3"/>
    <p:sldLayoutId id="2147485942" r:id="rId4"/>
    <p:sldLayoutId id="2147485943" r:id="rId5"/>
    <p:sldLayoutId id="2147485944" r:id="rId6"/>
    <p:sldLayoutId id="2147485945" r:id="rId7"/>
    <p:sldLayoutId id="2147485946" r:id="rId8"/>
    <p:sldLayoutId id="2147485947" r:id="rId9"/>
    <p:sldLayoutId id="2147485948" r:id="rId10"/>
    <p:sldLayoutId id="214748594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1027/AppData/Roaming/PolarisOffice/ETemp/3108_5342816/fImage58371525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5270" cy="6859270"/>
          </a:xfrm>
          <a:prstGeom prst="rect"/>
          <a:noFill/>
        </p:spPr>
      </p:pic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28650" y="365125"/>
            <a:ext cx="78879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Calibri Light" charset="0"/>
              </a:rPr>
              <a:t>마스</a:t>
            </a:r>
            <a:r>
              <a:rPr lang="en-US" altLang="ko-KR" sz="4400">
                <a:latin typeface="Calibri Light" charset="0"/>
                <a:ea typeface="Calibri Light" charset="0"/>
              </a:rPr>
              <a:t>터</a:t>
            </a:r>
            <a:r>
              <a:rPr lang="en-US" altLang="ko-KR" sz="4400">
                <a:latin typeface="Calibri Light" charset="0"/>
                <a:ea typeface="Calibri Light" charset="0"/>
              </a:rPr>
              <a:t>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28650" y="1825625"/>
            <a:ext cx="78879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Calibri" charset="0"/>
              </a:rPr>
              <a:t>마스</a:t>
            </a:r>
            <a:r>
              <a:rPr lang="en-US" altLang="ko-KR" sz="2800">
                <a:latin typeface="Calibri" charset="0"/>
                <a:ea typeface="Calibri" charset="0"/>
              </a:rPr>
              <a:t>터 </a:t>
            </a:r>
            <a:r>
              <a:rPr lang="en-US" altLang="ko-KR" sz="2800">
                <a:latin typeface="Calibri" charset="0"/>
                <a:ea typeface="Calibri" charset="0"/>
              </a:rPr>
              <a:t>부</a:t>
            </a:r>
            <a:r>
              <a:rPr lang="en-US" altLang="ko-KR" sz="2800">
                <a:latin typeface="Calibri" charset="0"/>
                <a:ea typeface="Calibri" charset="0"/>
              </a:rPr>
              <a:t>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Calibri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Calibri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넷</a:t>
            </a:r>
            <a:r>
              <a:rPr lang="en-US" altLang="ko-KR" sz="1800">
                <a:latin typeface="Calibri" charset="0"/>
                <a:ea typeface="Calibri" charset="0"/>
              </a:rPr>
              <a:t>째</a:t>
            </a:r>
            <a:r>
              <a:rPr lang="en-US" altLang="ko-KR" sz="1800">
                <a:latin typeface="Calibri" charset="0"/>
                <a:ea typeface="Calibri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Calibri" charset="0"/>
              </a:rPr>
              <a:t>다</a:t>
            </a:r>
            <a:r>
              <a:rPr lang="en-US" altLang="ko-KR" sz="1800">
                <a:latin typeface="Calibri" charset="0"/>
                <a:ea typeface="Calibri" charset="0"/>
              </a:rPr>
              <a:t>섯</a:t>
            </a:r>
            <a:r>
              <a:rPr lang="en-US" altLang="ko-KR" sz="1800">
                <a:latin typeface="Calibri" charset="0"/>
                <a:ea typeface="Calibri" charset="0"/>
              </a:rPr>
              <a:t>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6286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028950" y="6356350"/>
            <a:ext cx="30873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457950" y="6356350"/>
            <a:ext cx="2058670" cy="36639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0" r:id="rId1"/>
    <p:sldLayoutId id="2147485951" r:id="rId2"/>
    <p:sldLayoutId id="2147485952" r:id="rId3"/>
    <p:sldLayoutId id="2147485953" r:id="rId4"/>
    <p:sldLayoutId id="2147485954" r:id="rId5"/>
    <p:sldLayoutId id="2147485955" r:id="rId6"/>
    <p:sldLayoutId id="2147485956" r:id="rId7"/>
    <p:sldLayoutId id="2147485957" r:id="rId8"/>
    <p:sldLayoutId id="2147485958" r:id="rId9"/>
    <p:sldLayoutId id="2147485959" r:id="rId10"/>
    <p:sldLayoutId id="214748596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2017-11-24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</a:t>
            </a:r>
            <a:r>
              <a:rPr lang="en-US" altLang="ko-KR" sz="4400">
                <a:latin typeface="맑은 고딕" charset="0"/>
                <a:ea typeface="맑은 고딕" charset="0"/>
              </a:rPr>
              <a:t>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</a:t>
            </a:r>
            <a:r>
              <a:rPr lang="en-US" altLang="ko-KR" sz="3200">
                <a:latin typeface="맑은 고딕" charset="0"/>
                <a:ea typeface="맑은 고딕" charset="0"/>
              </a:rPr>
              <a:t>스</a:t>
            </a:r>
            <a:r>
              <a:rPr lang="en-US" altLang="ko-KR" sz="3200">
                <a:latin typeface="맑은 고딕" charset="0"/>
                <a:ea typeface="맑은 고딕" charset="0"/>
              </a:rPr>
              <a:t>터 텍스트 스타일을 편집합니다</a:t>
            </a:r>
          </a:p>
          <a:p>
            <a:pPr marL="742950" indent="-285750" defTabSz="5080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>
                <a:latin typeface="맑은 고딕" charset="0"/>
                <a:ea typeface="맑은 고딕" charset="0"/>
              </a:rPr>
              <a:t>넷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-24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2" r:id="rId1"/>
    <p:sldLayoutId id="2147485973" r:id="rId2"/>
    <p:sldLayoutId id="2147485974" r:id="rId3"/>
    <p:sldLayoutId id="2147485975" r:id="rId4"/>
    <p:sldLayoutId id="2147485976" r:id="rId5"/>
    <p:sldLayoutId id="2147485977" r:id="rId6"/>
    <p:sldLayoutId id="2147485978" r:id="rId7"/>
    <p:sldLayoutId id="2147485979" r:id="rId8"/>
    <p:sldLayoutId id="2147485980" r:id="rId9"/>
    <p:sldLayoutId id="2147485981" r:id="rId10"/>
    <p:sldLayoutId id="21474859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fImage3782362141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45776168467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31926056334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62926066500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22116079169.png"></Relationship><Relationship Id="rId3" Type="http://schemas.openxmlformats.org/officeDocument/2006/relationships/notesSlide" Target="../notesSlides/notesSlide14.xml"></Relationship><Relationship Id="rId4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76846085724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62409066334.png"></Relationship><Relationship Id="rId3" Type="http://schemas.openxmlformats.org/officeDocument/2006/relationships/notesSlide" Target="../notesSlides/notesSlide17.xml"></Relationship><Relationship Id="rId4" Type="http://schemas.openxmlformats.org/officeDocument/2006/relationships/slideLayout" Target="../slideLayouts/slideLayout18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44389186500.png"></Relationship><Relationship Id="rId3" Type="http://schemas.openxmlformats.org/officeDocument/2006/relationships/notesSlide" Target="../notesSlides/notesSlide18.xml"></Relationship><Relationship Id="rId4" Type="http://schemas.openxmlformats.org/officeDocument/2006/relationships/slideLayout" Target="../slideLayouts/slideLayout18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13609319169.png"></Relationship><Relationship Id="rId3" Type="http://schemas.openxmlformats.org/officeDocument/2006/relationships/notesSlide" Target="../notesSlides/notesSlide19.xml"></Relationship><Relationship Id="rId4" Type="http://schemas.openxmlformats.org/officeDocument/2006/relationships/slideLayout" Target="../slideLayouts/slideLayout18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11919435724.pn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18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113289551478.png"></Relationship><Relationship Id="rId3" Type="http://schemas.openxmlformats.org/officeDocument/2006/relationships/notesSlide" Target="../notesSlides/notesSlide21.xml"></Relationship><Relationship Id="rId4" Type="http://schemas.openxmlformats.org/officeDocument/2006/relationships/slideLayout" Target="../slideLayouts/slideLayout1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83949679358.png"></Relationship><Relationship Id="rId3" Type="http://schemas.openxmlformats.org/officeDocument/2006/relationships/notesSlide" Target="../notesSlides/notesSlide22.xml"></Relationship><Relationship Id="rId4" Type="http://schemas.openxmlformats.org/officeDocument/2006/relationships/slideLayout" Target="../slideLayouts/slideLayout18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257715956962.png"></Relationship><Relationship Id="rId3" Type="http://schemas.openxmlformats.org/officeDocument/2006/relationships/notesSlide" Target="../notesSlides/notesSlide24.xml"></Relationship><Relationship Id="rId4" Type="http://schemas.openxmlformats.org/officeDocument/2006/relationships/slideLayout" Target="../slideLayouts/slideLayout7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3700616104464.png"></Relationship><Relationship Id="rId3" Type="http://schemas.openxmlformats.org/officeDocument/2006/relationships/image" Target="../media/fImage2722016115705.png"></Relationship><Relationship Id="rId4" Type="http://schemas.openxmlformats.org/officeDocument/2006/relationships/notesSlide" Target="../notesSlides/notesSlide25.xml"></Relationship><Relationship Id="rId5" Type="http://schemas.openxmlformats.org/officeDocument/2006/relationships/slideLayout" Target="../slideLayouts/slideLayout73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3121116238145.png"></Relationship><Relationship Id="rId3" Type="http://schemas.openxmlformats.org/officeDocument/2006/relationships/notesSlide" Target="../notesSlides/notesSlide26.xml"></Relationship><Relationship Id="rId4" Type="http://schemas.openxmlformats.org/officeDocument/2006/relationships/slideLayout" Target="../slideLayouts/slideLayout73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3199616353281.png"></Relationship><Relationship Id="rId3" Type="http://schemas.openxmlformats.org/officeDocument/2006/relationships/notesSlide" Target="../notesSlides/notesSlide27.xml"></Relationship><Relationship Id="rId4" Type="http://schemas.openxmlformats.org/officeDocument/2006/relationships/slideLayout" Target="../slideLayouts/slideLayout73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1128216476827.png"></Relationship><Relationship Id="rId3" Type="http://schemas.openxmlformats.org/officeDocument/2006/relationships/notesSlide" Target="../notesSlides/notesSlide28.xml"></Relationship><Relationship Id="rId4" Type="http://schemas.openxmlformats.org/officeDocument/2006/relationships/slideLayout" Target="../slideLayouts/slideLayout73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1222716599961.png"></Relationship><Relationship Id="rId3" Type="http://schemas.openxmlformats.org/officeDocument/2006/relationships/notesSlide" Target="../notesSlides/notesSlide29.xml"></Relationship><Relationship Id="rId4" Type="http://schemas.openxmlformats.org/officeDocument/2006/relationships/slideLayout" Target="../slideLayouts/slideLayout7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3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284642018491.png"></Relationship><Relationship Id="rId3" Type="http://schemas.openxmlformats.org/officeDocument/2006/relationships/notesSlide" Target="../notesSlides/notesSlide31.xml"></Relationship><Relationship Id="rId4" Type="http://schemas.openxmlformats.org/officeDocument/2006/relationships/slideLayout" Target="../slideLayouts/slideLayout95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image" Target="../media/fImage1998420332995.png"></Relationship><Relationship Id="rId3" Type="http://schemas.openxmlformats.org/officeDocument/2006/relationships/notesSlide" Target="../notesSlides/notesSlide32.xml"></Relationship><Relationship Id="rId4" Type="http://schemas.openxmlformats.org/officeDocument/2006/relationships/slideLayout" Target="../slideLayouts/slideLayout95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1127820491942.png"></Relationship><Relationship Id="rId3" Type="http://schemas.openxmlformats.org/officeDocument/2006/relationships/notesSlide" Target="../notesSlides/notesSlide33.xml"></Relationship><Relationship Id="rId4" Type="http://schemas.openxmlformats.org/officeDocument/2006/relationships/slideLayout" Target="../slideLayouts/slideLayout95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fImage4320220624827.png"></Relationship><Relationship Id="rId3" Type="http://schemas.openxmlformats.org/officeDocument/2006/relationships/notesSlide" Target="../notesSlides/notesSlide34.xml"></Relationship><Relationship Id="rId4" Type="http://schemas.openxmlformats.org/officeDocument/2006/relationships/slideLayout" Target="../slideLayouts/slideLayout95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2513120775436.png"></Relationship><Relationship Id="rId3" Type="http://schemas.openxmlformats.org/officeDocument/2006/relationships/notesSlide" Target="../notesSlides/notesSlide35.xml"></Relationship><Relationship Id="rId4" Type="http://schemas.openxmlformats.org/officeDocument/2006/relationships/slideLayout" Target="../slideLayouts/slideLayout95.xml"></Relationship></Relationships>
</file>

<file path=ppt/slides/_rels/slide36.xml.rels><?xml version="1.0" encoding="UTF-8"?>
<Relationships xmlns="http://schemas.openxmlformats.org/package/2006/relationships"><Relationship Id="rId2" Type="http://schemas.openxmlformats.org/officeDocument/2006/relationships/image" Target="../media/fImage2478420922391.png"></Relationship><Relationship Id="rId3" Type="http://schemas.openxmlformats.org/officeDocument/2006/relationships/notesSlide" Target="../notesSlides/notesSlide36.xml"></Relationship><Relationship Id="rId4" Type="http://schemas.openxmlformats.org/officeDocument/2006/relationships/slideLayout" Target="../slideLayouts/slideLayout95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image" Target="../media/fImage859221064604.png"></Relationship><Relationship Id="rId3" Type="http://schemas.openxmlformats.org/officeDocument/2006/relationships/notesSlide" Target="../notesSlides/notesSlide37.xml"></Relationship><Relationship Id="rId4" Type="http://schemas.openxmlformats.org/officeDocument/2006/relationships/slideLayout" Target="../slideLayouts/slideLayout95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notesSlide" Target="../notesSlides/notesSlide38.xml"></Relationship><Relationship Id="rId3" Type="http://schemas.openxmlformats.org/officeDocument/2006/relationships/slideLayout" Target="../slideLayouts/slideLayout7.xml"></Relationship></Relationships>
</file>

<file path=ppt/slides/_rels/slide39.xml.rels><?xml version="1.0" encoding="UTF-8"?>
<Relationships xmlns="http://schemas.openxmlformats.org/package/2006/relationships"><Relationship Id="rId2" Type="http://schemas.openxmlformats.org/officeDocument/2006/relationships/image" Target="../media/fImage679518233902.png"></Relationship><Relationship Id="rId3" Type="http://schemas.openxmlformats.org/officeDocument/2006/relationships/notesSlide" Target="../notesSlides/notesSlide39.xml"></Relationship><Relationship Id="rId4" Type="http://schemas.openxmlformats.org/officeDocument/2006/relationships/slideLayout" Target="../slideLayouts/slideLayout84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7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image" Target="../media/fImage417401836153.png"></Relationship><Relationship Id="rId3" Type="http://schemas.openxmlformats.org/officeDocument/2006/relationships/notesSlide" Target="../notesSlides/notesSlide40.xml"></Relationship><Relationship Id="rId4" Type="http://schemas.openxmlformats.org/officeDocument/2006/relationships/slideLayout" Target="../slideLayouts/slideLayout84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image" Target="../media/fImage330671849292.png"></Relationship><Relationship Id="rId3" Type="http://schemas.openxmlformats.org/officeDocument/2006/relationships/notesSlide" Target="../notesSlides/notesSlide41.xml"></Relationship><Relationship Id="rId4" Type="http://schemas.openxmlformats.org/officeDocument/2006/relationships/slideLayout" Target="../slideLayouts/slideLayout84.xml"></Relationship></Relationships>
</file>

<file path=ppt/slides/_rels/slide42.xml.rels><?xml version="1.0" encoding="UTF-8"?>
<Relationships xmlns="http://schemas.openxmlformats.org/package/2006/relationships"><Relationship Id="rId2" Type="http://schemas.openxmlformats.org/officeDocument/2006/relationships/image" Target="../media/fImage3890318622382.png"></Relationship><Relationship Id="rId3" Type="http://schemas.openxmlformats.org/officeDocument/2006/relationships/image" Target="../media/fImage3349118637421.png"></Relationship><Relationship Id="rId4" Type="http://schemas.openxmlformats.org/officeDocument/2006/relationships/image" Target="../media/fImage68318648716.png"></Relationship><Relationship Id="rId5" Type="http://schemas.openxmlformats.org/officeDocument/2006/relationships/notesSlide" Target="../notesSlides/notesSlide42.xml"></Relationship><Relationship Id="rId6" Type="http://schemas.openxmlformats.org/officeDocument/2006/relationships/slideLayout" Target="../slideLayouts/slideLayout84.xml"></Relationship></Relationships>
</file>

<file path=ppt/slides/_rels/slide43.xml.rels><?xml version="1.0" encoding="UTF-8"?>
<Relationships xmlns="http://schemas.openxmlformats.org/package/2006/relationships"><Relationship Id="rId2" Type="http://schemas.openxmlformats.org/officeDocument/2006/relationships/image" Target="../media/fImage7001118779718.png"></Relationship><Relationship Id="rId3" Type="http://schemas.openxmlformats.org/officeDocument/2006/relationships/notesSlide" Target="../notesSlides/notesSlide43.xml"></Relationship><Relationship Id="rId4" Type="http://schemas.openxmlformats.org/officeDocument/2006/relationships/slideLayout" Target="../slideLayouts/slideLayout84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image" Target="../media/fImage4921418909895.png"></Relationship><Relationship Id="rId3" Type="http://schemas.openxmlformats.org/officeDocument/2006/relationships/image" Target="../media/fImage3376518915447.png"></Relationship><Relationship Id="rId4" Type="http://schemas.openxmlformats.org/officeDocument/2006/relationships/notesSlide" Target="../notesSlides/notesSlide44.xml"></Relationship><Relationship Id="rId5" Type="http://schemas.openxmlformats.org/officeDocument/2006/relationships/slideLayout" Target="../slideLayouts/slideLayout84.xml"></Relationship></Relationships>
</file>

<file path=ppt/slides/_rels/slide45.xml.rels><?xml version="1.0" encoding="UTF-8"?>
<Relationships xmlns="http://schemas.openxmlformats.org/package/2006/relationships"><Relationship Id="rId2" Type="http://schemas.openxmlformats.org/officeDocument/2006/relationships/image" Target="../media/fImage4425119031726.png"></Relationship><Relationship Id="rId3" Type="http://schemas.openxmlformats.org/officeDocument/2006/relationships/image" Target="../media/fImage4256219044771.png"></Relationship><Relationship Id="rId4" Type="http://schemas.openxmlformats.org/officeDocument/2006/relationships/notesSlide" Target="../notesSlides/notesSlide45.xml"></Relationship><Relationship Id="rId5" Type="http://schemas.openxmlformats.org/officeDocument/2006/relationships/slideLayout" Target="../slideLayouts/slideLayout84.xml"></Relationship></Relationships>
</file>

<file path=ppt/slides/_rels/slide46.xml.rels><?xml version="1.0" encoding="UTF-8"?>
<Relationships xmlns="http://schemas.openxmlformats.org/package/2006/relationships"><Relationship Id="rId2" Type="http://schemas.openxmlformats.org/officeDocument/2006/relationships/image" Target="../media/fImage5088319171538.png"></Relationship><Relationship Id="rId3" Type="http://schemas.openxmlformats.org/officeDocument/2006/relationships/image" Target="../media/fImage4000719181869.png"></Relationship><Relationship Id="rId4" Type="http://schemas.openxmlformats.org/officeDocument/2006/relationships/notesSlide" Target="../notesSlides/notesSlide46.xml"></Relationship><Relationship Id="rId5" Type="http://schemas.openxmlformats.org/officeDocument/2006/relationships/slideLayout" Target="../slideLayouts/slideLayout84.xml"></Relationship></Relationships>
</file>

<file path=ppt/slides/_rels/slide47.xml.rels><?xml version="1.0" encoding="UTF-8"?>
<Relationships xmlns="http://schemas.openxmlformats.org/package/2006/relationships"><Relationship Id="rId2" Type="http://schemas.openxmlformats.org/officeDocument/2006/relationships/notesSlide" Target="../notesSlides/notesSlide47.xml"></Relationship><Relationship Id="rId3" Type="http://schemas.openxmlformats.org/officeDocument/2006/relationships/slideLayout" Target="../slideLayouts/slideLayout117.xml"></Relationship></Relationships>
</file>

<file path=ppt/slides/_rels/slide48.xml.rels><?xml version="1.0" encoding="UTF-8"?>
<Relationships xmlns="http://schemas.openxmlformats.org/package/2006/relationships"><Relationship Id="rId2" Type="http://schemas.openxmlformats.org/officeDocument/2006/relationships/notesSlide" Target="../notesSlides/notesSlide48.xml"></Relationship><Relationship Id="rId3" Type="http://schemas.openxmlformats.org/officeDocument/2006/relationships/slideLayout" Target="../slideLayouts/slideLayout128.xml"></Relationship></Relationships>
</file>

<file path=ppt/slides/_rels/slide49.xml.rels><?xml version="1.0" encoding="UTF-8"?>
<Relationships xmlns="http://schemas.openxmlformats.org/package/2006/relationships"><Relationship Id="rId2" Type="http://schemas.openxmlformats.org/officeDocument/2006/relationships/notesSlide" Target="../notesSlides/notesSlide49.xml"></Relationship><Relationship Id="rId3" Type="http://schemas.openxmlformats.org/officeDocument/2006/relationships/slideLayout" Target="../slideLayouts/slideLayout12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06.xml"></Relationship></Relationships>
</file>

<file path=ppt/slides/_rels/slide5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9.xml"></Relationship><Relationship Id="rId2" Type="http://schemas.openxmlformats.org/officeDocument/2006/relationships/notesSlide" Target="../notesSlides/notesSlide50.xml"></Relationship></Relationships>
</file>

<file path=ppt/slides/_rels/slide51.xml.rels><?xml version="1.0" encoding="UTF-8"?>
<Relationships xmlns="http://schemas.openxmlformats.org/package/2006/relationships"><Relationship Id="rId2" Type="http://schemas.openxmlformats.org/officeDocument/2006/relationships/notesSlide" Target="../notesSlides/notesSlide51.xml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0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106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106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835785" y="2726055"/>
            <a:ext cx="5473065" cy="14458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JAVA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프로젝트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대여 관리 시스템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2483485" y="1745615"/>
            <a:ext cx="4257040" cy="30734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JAVA Project</a:t>
            </a:r>
            <a:endParaRPr lang="ko-KR" altLang="en-US" sz="14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2898775" y="4867910"/>
            <a:ext cx="3601085" cy="10140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[ 조 원 ]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남궁현, 이현호, 권용민, </a:t>
            </a: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전성현, 박명지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직사각형 14"/>
          <p:cNvSpPr>
            <a:spLocks/>
          </p:cNvSpPr>
          <p:nvPr/>
        </p:nvSpPr>
        <p:spPr>
          <a:xfrm>
            <a:off x="5386705" y="1049020"/>
            <a:ext cx="3382010" cy="544893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 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화면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inserMenu 메서드는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최초 프로그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램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실행시에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로그인, 회원가입 메뉴 구현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접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속 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회원관리 메뉴 구현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140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74015" y="173355"/>
            <a:ext cx="2762885" cy="306705"/>
          </a:xfrm>
          <a:prstGeom prst="roundRect"/>
          <a:solidFill>
            <a:srgbClr val="EEEC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AccountManager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595" y="1049020"/>
            <a:ext cx="4980305" cy="5488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630" y="1028700"/>
            <a:ext cx="4882515" cy="5488940"/>
          </a:xfrm>
          <a:prstGeom prst="rect"/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 rot="0">
            <a:off x="5386705" y="1049020"/>
            <a:ext cx="3381375" cy="544830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체크&gt;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로그인 및 회원가입 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ID 및 Password 유효성 검사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checkID로 ID 길이 제어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/ checkPW로 PW 길이 제어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및 영어 대문자+특수문자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 포함 여부 검사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IdCheck 메서드는 ArrayList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객체를 참조타입의 idcheck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에 대입하여 getID() 값과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입력한 id 값을 비교(equals)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74015" y="173355"/>
            <a:ext cx="3322955" cy="306705"/>
          </a:xfrm>
          <a:prstGeom prst="roundRect"/>
          <a:solidFill>
            <a:srgbClr val="EEEC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Account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ValidateCheck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15" y="1038860"/>
            <a:ext cx="4888230" cy="5458460"/>
          </a:xfrm>
          <a:prstGeom prst="rect"/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 rot="0">
            <a:off x="5386705" y="1049020"/>
            <a:ext cx="3381375" cy="544830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 기능&gt;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id 입력 시 IdCheck 메소드로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등록된 사용자인지 검사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id / password 입력 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checkID / checkPW 메소드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조합 규칙 검사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입력한 필드들로 member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ArrayList 에 저장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74015" y="173355"/>
            <a:ext cx="2762885" cy="306705"/>
          </a:xfrm>
          <a:prstGeom prst="roundRect"/>
          <a:solidFill>
            <a:srgbClr val="EEEC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AccountManager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595" y="1059180"/>
            <a:ext cx="4867910" cy="5438140"/>
          </a:xfrm>
          <a:prstGeom prst="rect"/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 rot="0">
            <a:off x="5386705" y="1049020"/>
            <a:ext cx="3381375" cy="544830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기능&gt;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id 입력 시 IdCheck 메소드로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등록된 사용자인지 검사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password 입력 시 idCheck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객체의 password 값과 비교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(equals)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loginId 에 id 를 저장하여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대여관리 사용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74015" y="173355"/>
            <a:ext cx="2762885" cy="306705"/>
          </a:xfrm>
          <a:prstGeom prst="roundRect"/>
          <a:solidFill>
            <a:srgbClr val="EEEC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AccountManager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490" y="1140460"/>
            <a:ext cx="4819015" cy="4516755"/>
          </a:xfrm>
          <a:prstGeom prst="rect"/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 rot="0">
            <a:off x="5386705" y="1150620"/>
            <a:ext cx="3381375" cy="449135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회원삭제 기능&gt;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id 입력 시 IdCheck 메소드로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등록된 사용자인지 검사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입력한 id와 members의 id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가 일치하면 해당 index 삭제 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삭제 완료 후 id 출력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74015" y="173355"/>
            <a:ext cx="2762885" cy="306705"/>
          </a:xfrm>
          <a:prstGeom prst="roundRect"/>
          <a:solidFill>
            <a:srgbClr val="EEEC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AccountManager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그림 22" descr="C:/Users/1027/AppData/Roaming/PolarisOffice/ETemp/3924_8167800/fImage37684608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58775" y="1038860"/>
            <a:ext cx="4794885" cy="5469255"/>
          </a:xfrm>
          <a:prstGeom prst="rect"/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 rot="0">
            <a:off x="5386705" y="1049020"/>
            <a:ext cx="3381375" cy="544830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3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회원검색 기능&gt;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id 입력 시 IdCheck 메소드로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등록된 사용자인지 검사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search 변수에 getter 를 이용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저장된 객체의 정보를 출력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Arial" charset="0"/>
              </a:rPr>
              <a:t>●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showAll 메서드는 for-each문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으로 members 에 저장된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 객체를 모두 출력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rot="0">
            <a:off x="374015" y="173355"/>
            <a:ext cx="2762885" cy="306705"/>
          </a:xfrm>
          <a:prstGeom prst="roundRect"/>
          <a:solidFill>
            <a:srgbClr val="EEECE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AccountManager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835785" y="2726055"/>
            <a:ext cx="54743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관 리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2483485" y="1745615"/>
            <a:ext cx="4258310" cy="36893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. 기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능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소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</a:t>
            </a:r>
            <a:endParaRPr lang="ko-KR" altLang="en-US" sz="1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1243330"/>
            <a:ext cx="7922260" cy="375602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5143500"/>
            <a:ext cx="792353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게임 관리 메뉴입니다.  번호를 입력시 input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xce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p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)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 거쳐 select 으로 리턴됩니다.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1955800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Game관리  메뉴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70890" y="1333500"/>
            <a:ext cx="7785735" cy="33915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1243330"/>
            <a:ext cx="7922895" cy="375666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3437890"/>
            <a:ext cx="3807460" cy="30619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172529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Game 입력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62940" y="1242695"/>
            <a:ext cx="4198620" cy="5290820"/>
          </a:xfrm>
          <a:prstGeom prst="rect"/>
          <a:noFill/>
        </p:spPr>
      </p:pic>
      <p:sp>
        <p:nvSpPr>
          <p:cNvPr id="24" name="텍스트 상자 23"/>
          <p:cNvSpPr txBox="1">
            <a:spLocks/>
          </p:cNvSpPr>
          <p:nvPr/>
        </p:nvSpPr>
        <p:spPr>
          <a:xfrm rot="0">
            <a:off x="5014595" y="1826895"/>
            <a:ext cx="3421380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게임 입력기능 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게임 종류를 먼저 선택하여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InputException2 (예외처리)메서드를 </a:t>
            </a:r>
            <a:r>
              <a:rPr lang="en-US" altLang="ko-KR" sz="1800">
                <a:latin typeface="맑은 고딕" charset="0"/>
                <a:ea typeface="맑은 고딕" charset="0"/>
              </a:rPr>
              <a:t>거</a:t>
            </a:r>
            <a:r>
              <a:rPr lang="en-US" altLang="ko-KR" sz="1800">
                <a:latin typeface="맑은 고딕" charset="0"/>
                <a:ea typeface="맑은 고딕" charset="0"/>
              </a:rPr>
              <a:t>쳐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latin typeface="맑은 고딕" charset="0"/>
                <a:ea typeface="맑은 고딕" charset="0"/>
              </a:rPr>
              <a:t>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latin typeface="맑은 고딕" charset="0"/>
                <a:ea typeface="맑은 고딕" charset="0"/>
              </a:rPr>
              <a:t>오</a:t>
            </a:r>
            <a:r>
              <a:rPr lang="en-US" altLang="ko-KR" sz="1800"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이</a:t>
            </a:r>
            <a:r>
              <a:rPr lang="en-US" altLang="ko-KR" sz="1800">
                <a:latin typeface="맑은 고딕" charset="0"/>
                <a:ea typeface="맑은 고딕" charset="0"/>
              </a:rPr>
              <a:t>름</a:t>
            </a:r>
            <a:r>
              <a:rPr lang="en-US" altLang="ko-KR" sz="1800"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latin typeface="맑은 고딕" charset="0"/>
                <a:ea typeface="맑은 고딕" charset="0"/>
              </a:rPr>
              <a:t>임</a:t>
            </a:r>
            <a:r>
              <a:rPr lang="en-US" altLang="ko-KR" sz="1800">
                <a:latin typeface="맑은 고딕" charset="0"/>
                <a:ea typeface="맑은 고딕" charset="0"/>
              </a:rPr>
              <a:t> type(종류)은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종류</a:t>
            </a:r>
            <a:r>
              <a:rPr lang="en-US" altLang="ko-KR" sz="1800">
                <a:latin typeface="맑은 고딕" charset="0"/>
                <a:ea typeface="맑은 고딕" charset="0"/>
              </a:rPr>
              <a:t>배</a:t>
            </a:r>
            <a:r>
              <a:rPr lang="en-US" altLang="ko-KR" sz="1800">
                <a:latin typeface="맑은 고딕" charset="0"/>
                <a:ea typeface="맑은 고딕" charset="0"/>
              </a:rPr>
              <a:t>열</a:t>
            </a:r>
            <a:r>
              <a:rPr lang="en-US" altLang="ko-KR" sz="1800"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latin typeface="맑은 고딕" charset="0"/>
                <a:ea typeface="맑은 고딕" charset="0"/>
              </a:rPr>
              <a:t>)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선</a:t>
            </a:r>
            <a:r>
              <a:rPr lang="en-US" altLang="ko-KR" sz="1800">
                <a:latin typeface="맑은 고딕" charset="0"/>
                <a:ea typeface="맑은 고딕" charset="0"/>
              </a:rPr>
              <a:t>택</a:t>
            </a:r>
            <a:r>
              <a:rPr lang="en-US" altLang="ko-KR" sz="1800">
                <a:latin typeface="맑은 고딕" charset="0"/>
                <a:ea typeface="맑은 고딕" charset="0"/>
              </a:rPr>
              <a:t>한 번호(select)로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종</a:t>
            </a:r>
            <a:r>
              <a:rPr lang="en-US" altLang="ko-KR" sz="1800">
                <a:latin typeface="맑은 고딕" charset="0"/>
                <a:ea typeface="맑은 고딕" charset="0"/>
              </a:rPr>
              <a:t>류별 배열에 입력됩니다.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1243330"/>
            <a:ext cx="7922895" cy="375666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5072380" y="1926590"/>
            <a:ext cx="3396615" cy="2585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게임 삭제 기능 입니다.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검색기능을 거쳐 검색된 이름의게임들을 가져와 번호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나타납니다. 그중에서 삭제할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번호를 입력하면 검색된게임 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배열에서 선택한 번호의 게임이 삭제되고 계속 삭제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것인지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 메뉴로 돌아갈것인지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172529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Game 삭제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88010" y="1241425"/>
            <a:ext cx="4393565" cy="5128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>
            <a:spLocks/>
          </p:cNvSpPr>
          <p:nvPr/>
        </p:nvSpPr>
        <p:spPr>
          <a:xfrm rot="0">
            <a:off x="395605" y="2872105"/>
            <a:ext cx="1369060" cy="2357755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215" y="5486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10" y="1772920"/>
            <a:ext cx="849693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5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830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66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3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605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/>
          </p:cNvSpPr>
          <p:nvPr/>
        </p:nvSpPr>
        <p:spPr>
          <a:xfrm rot="0">
            <a:off x="-623570" y="3035300"/>
            <a:ext cx="2336800" cy="2203450"/>
          </a:xfrm>
          <a:prstGeom prst="rect"/>
          <a:noFill/>
        </p:spPr>
        <p:txBody>
          <a:bodyPr wrap="square" lIns="91440" tIns="45720" rIns="91440" bIns="45720" numCol="1" vert="wordArtVertRtl" anchor="b" anchorCtr="1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spc="-150" b="1">
                <a:latin typeface="맑은 고딕" charset="0"/>
                <a:ea typeface="맑은 고딕" charset="0"/>
              </a:rPr>
              <a:t> 소 개</a:t>
            </a:r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pc="-150" b="1">
                <a:latin typeface="맑은 고딕" charset="0"/>
                <a:ea typeface="맑은 고딕" charset="0"/>
              </a:rPr>
              <a:t>프로젝트 </a:t>
            </a:r>
            <a:endParaRPr lang="ko-KR" altLang="en-US" sz="36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pc="-150" b="1">
                <a:latin typeface="맑은 고딕" charset="0"/>
                <a:ea typeface="맑은 고딕" charset="0"/>
              </a:rPr>
              <a:t/>
            </a:r>
            <a:br>
              <a:rPr lang="en-US" altLang="ko-KR" sz="3600" spc="-150" b="1">
                <a:latin typeface="맑은 고딕" charset="0"/>
                <a:ea typeface="맑은 고딕" charset="0"/>
              </a:rPr>
            </a:br>
            <a:endParaRPr lang="ko-KR" altLang="en-US" sz="3600" b="1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2070735" y="2875280"/>
            <a:ext cx="1369060" cy="2357755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1045845" y="3038475"/>
            <a:ext cx="2336800" cy="2204085"/>
          </a:xfrm>
          <a:prstGeom prst="rect"/>
          <a:noFill/>
        </p:spPr>
        <p:txBody>
          <a:bodyPr wrap="square" lIns="91440" tIns="45720" rIns="91440" bIns="45720" numCol="1" vert="wordArtVertRtl" anchor="b" anchorCtr="1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2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흐</a:t>
            </a:r>
            <a:r>
              <a:rPr lang="en-US" altLang="ko-KR" sz="32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름</a:t>
            </a:r>
            <a:r>
              <a:rPr lang="en-US" altLang="ko-KR" sz="32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도</a:t>
            </a:r>
            <a:endParaRPr lang="ko-KR" altLang="en-US" sz="3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프로젝트 </a:t>
            </a: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3600" spc="-150" b="1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3797300" y="2869565"/>
            <a:ext cx="1369695" cy="2358390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wordArtVertRtl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관계도</a:t>
            </a: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상 속</a:t>
            </a: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532120" y="2872740"/>
            <a:ext cx="1369695" cy="2358390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기 능</a:t>
            </a:r>
            <a:r>
              <a:rPr lang="en-US" altLang="ko-KR"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소 개</a:t>
            </a:r>
            <a:endParaRPr lang="ko-KR" altLang="en-US" sz="36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7275830" y="2875915"/>
            <a:ext cx="1369695" cy="2358390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문제해결</a:t>
            </a:r>
            <a:endParaRPr lang="ko-KR" altLang="en-US" sz="2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및 </a:t>
            </a:r>
            <a:endParaRPr lang="ko-KR" altLang="en-US" sz="2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2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개선사항</a:t>
            </a:r>
            <a:endParaRPr lang="ko-KR" altLang="en-US" sz="24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1243330"/>
            <a:ext cx="7922895" cy="375666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5074285" y="1328420"/>
            <a:ext cx="3516630" cy="34163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게임 검색 기능 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w</a:t>
            </a:r>
            <a:r>
              <a:rPr lang="en-US" altLang="ko-KR" sz="1800"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=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0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초</a:t>
            </a:r>
            <a:r>
              <a:rPr lang="en-US" altLang="ko-KR" sz="1800"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latin typeface="맑은 고딕" charset="0"/>
                <a:ea typeface="맑은 고딕" charset="0"/>
              </a:rPr>
              <a:t>화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검색</a:t>
            </a:r>
            <a:r>
              <a:rPr lang="en-US" altLang="ko-KR" sz="1800"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latin typeface="맑은 고딕" charset="0"/>
                <a:ea typeface="맑은 고딕" charset="0"/>
              </a:rPr>
              <a:t>능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latin typeface="맑은 고딕" charset="0"/>
                <a:ea typeface="맑은 고딕" charset="0"/>
              </a:rPr>
              <a:t>작</a:t>
            </a:r>
            <a:r>
              <a:rPr lang="en-US" altLang="ko-KR" sz="1800"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gameName 에 게임이름을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입력</a:t>
            </a:r>
            <a:r>
              <a:rPr lang="en-US" altLang="ko-KR" sz="1800"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latin typeface="맑은 고딕" charset="0"/>
                <a:ea typeface="맑은 고딕" charset="0"/>
              </a:rPr>
              <a:t>고 저장되어있는 총 게임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의 수만큼 0 부터 반복해서 그중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검색한 이름과 같은 이름의 게임을 찾아 정보를 보여주고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latin typeface="맑은 고딕" charset="0"/>
                <a:ea typeface="맑은 고딕" charset="0"/>
              </a:rPr>
              <a:t>h</a:t>
            </a:r>
            <a:r>
              <a:rPr lang="en-US" altLang="ko-KR" sz="1800"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라</a:t>
            </a:r>
            <a:r>
              <a:rPr lang="en-US" altLang="ko-KR" sz="1800"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배</a:t>
            </a:r>
            <a:r>
              <a:rPr lang="en-US" altLang="ko-KR" sz="1800">
                <a:latin typeface="맑은 고딕" charset="0"/>
                <a:ea typeface="맑은 고딕" charset="0"/>
              </a:rPr>
              <a:t>열</a:t>
            </a:r>
            <a:r>
              <a:rPr lang="en-US" altLang="ko-KR" sz="1800"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latin typeface="맑은 고딕" charset="0"/>
                <a:ea typeface="맑은 고딕" charset="0"/>
              </a:rPr>
              <a:t>켜</a:t>
            </a:r>
            <a:r>
              <a:rPr lang="en-US" altLang="ko-KR" sz="1800">
                <a:latin typeface="맑은 고딕" charset="0"/>
                <a:ea typeface="맑은 고딕" charset="0"/>
              </a:rPr>
              <a:t>준</a:t>
            </a: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SearchResult 배열이 1보다작다면 검색한 게임이 없다고 나온다.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172529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latin typeface="맑은 고딕" charset="0"/>
                <a:ea typeface="맑은 고딕" charset="0"/>
              </a:rPr>
              <a:t>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2615" y="1245870"/>
            <a:ext cx="4361815" cy="5259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1243330"/>
            <a:ext cx="7922895" cy="375666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5143500"/>
            <a:ext cx="79228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저장되어있는 게임전체를 출력해주는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latin typeface="맑은 고딕" charset="0"/>
                <a:ea typeface="맑은 고딕" charset="0"/>
              </a:rPr>
              <a:t>임</a:t>
            </a:r>
            <a:r>
              <a:rPr lang="en-US" altLang="ko-KR" sz="1800">
                <a:latin typeface="맑은 고딕" charset="0"/>
                <a:ea typeface="맑은 고딕" charset="0"/>
              </a:rPr>
              <a:t>의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latin typeface="맑은 고딕" charset="0"/>
                <a:ea typeface="맑은 고딕" charset="0"/>
              </a:rPr>
              <a:t>만</a:t>
            </a:r>
            <a:r>
              <a:rPr lang="en-US" altLang="ko-KR" sz="1800">
                <a:latin typeface="맑은 고딕" charset="0"/>
                <a:ea typeface="맑은 고딕" charset="0"/>
              </a:rPr>
              <a:t>큼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0</a:t>
            </a:r>
            <a:r>
              <a:rPr lang="en-US" altLang="ko-KR" sz="1800">
                <a:latin typeface="맑은 고딕" charset="0"/>
                <a:ea typeface="맑은 고딕" charset="0"/>
              </a:rPr>
              <a:t>부</a:t>
            </a:r>
            <a:r>
              <a:rPr lang="en-US" altLang="ko-KR" sz="1800"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반</a:t>
            </a:r>
            <a:r>
              <a:rPr lang="en-US" altLang="ko-KR" sz="1800">
                <a:latin typeface="맑은 고딕" charset="0"/>
                <a:ea typeface="맑은 고딕" charset="0"/>
              </a:rPr>
              <a:t>복</a:t>
            </a:r>
            <a:r>
              <a:rPr lang="en-US" altLang="ko-KR" sz="1800"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latin typeface="맑은 고딕" charset="0"/>
                <a:ea typeface="맑은 고딕" charset="0"/>
              </a:rPr>
              <a:t>키</a:t>
            </a:r>
            <a:r>
              <a:rPr lang="en-US" altLang="ko-KR" sz="1800"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latin typeface="맑은 고딕" charset="0"/>
                <a:ea typeface="맑은 고딕" charset="0"/>
              </a:rPr>
              <a:t>게임의 정보를 출력해줍니다. 만약 게임배열의 크기</a:t>
            </a:r>
            <a:r>
              <a:rPr lang="en-US" altLang="ko-KR" sz="1800"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latin typeface="맑은 고딕" charset="0"/>
                <a:ea typeface="맑은 고딕" charset="0"/>
              </a:rPr>
              <a:t> 1보다 작을시 저장되어있는 게임이 없으므로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리턴 시켜 종료시켜줍니다.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1930400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Game 전체 정보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4520" y="1246505"/>
            <a:ext cx="7857490" cy="37528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1243330"/>
            <a:ext cx="7922895" cy="375666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5143500"/>
            <a:ext cx="79228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예외처리 기능을하는 메서드입니다.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Select 에 Int 타입이 들어가지않으면 select 를 0으로 초기화시켜주고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리턴 합니다. 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1930400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65480" y="1358900"/>
            <a:ext cx="7805420" cy="3528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835785" y="2726055"/>
            <a:ext cx="54743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 리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2483485" y="1745615"/>
            <a:ext cx="4258310" cy="36893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. 기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능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소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</a:t>
            </a:r>
            <a:endParaRPr lang="ko-KR" altLang="en-US" sz="1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63845" y="271780"/>
            <a:ext cx="356552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69100" y="405765"/>
            <a:ext cx="2162175" cy="3079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Boo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 - 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ookMa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ager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5570" y="831215"/>
            <a:ext cx="8923020" cy="2437765"/>
          </a:xfrm>
          <a:prstGeom prst="rect"/>
          <a:noFill/>
        </p:spPr>
      </p:pic>
      <p:sp>
        <p:nvSpPr>
          <p:cNvPr id="21" name="텍스트 상자 20"/>
          <p:cNvSpPr txBox="1">
            <a:spLocks/>
          </p:cNvSpPr>
          <p:nvPr/>
        </p:nvSpPr>
        <p:spPr>
          <a:xfrm rot="0">
            <a:off x="2955925" y="303530"/>
            <a:ext cx="2543175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&lt;초기메뉴 화면&gt;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25095" y="3429000"/>
            <a:ext cx="8913495" cy="2689225"/>
          </a:xfrm>
          <a:prstGeom prst="rect"/>
          <a:gradFill rotWithShape="1">
            <a:gsLst>
              <a:gs pos="0">
                <a:srgbClr val="A0A2A3"/>
              </a:gs>
              <a:gs pos="50000">
                <a:srgbClr val="C7C7C9"/>
              </a:gs>
              <a:gs pos="100000">
                <a:srgbClr val="E4E4E6"/>
              </a:gs>
            </a:gsLst>
            <a:lin ang="18900000"/>
          </a:gra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프로그램을 실행하면 제일 먼저 출력되는 메서드입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메뉴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록에는 등록, 삭제, 검색, 전체 책목록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종료가 있습니다.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예외처리 후 해당하는 메뉴가 실행됩니다.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14630" y="3572510"/>
            <a:ext cx="319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19395" y="262890"/>
            <a:ext cx="356552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164070" y="6546850"/>
            <a:ext cx="1729740" cy="3397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MINHEE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G</a:t>
            </a:r>
            <a:endParaRPr lang="ko-KR" altLang="en-US" sz="160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24650" y="334645"/>
            <a:ext cx="2162175" cy="3079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k관리 - BookManager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394075" y="160655"/>
            <a:ext cx="1933575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&lt;저장 기능&gt;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866640" y="678815"/>
            <a:ext cx="4154170" cy="5546725"/>
          </a:xfrm>
          <a:prstGeom prst="rect"/>
          <a:gradFill rotWithShape="1">
            <a:gsLst>
              <a:gs pos="0">
                <a:srgbClr val="A0A2A3"/>
              </a:gs>
              <a:gs pos="50000">
                <a:srgbClr val="C7C7C9"/>
              </a:gs>
              <a:gs pos="100000">
                <a:srgbClr val="E4E4E6"/>
              </a:gs>
            </a:gsLst>
            <a:lin ang="18900000"/>
          </a:gra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책의 정보를 저장하는 기능의 메서드 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원하는 종류(장르)의 번호를 입력합니다.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예외처리(Exception2) 후 select를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 해당 입력값으로 돌아와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제목,작가명,장르,평점을 입력하면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저장이 완료됩니다.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14630" y="3572510"/>
            <a:ext cx="319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86690" y="696595"/>
            <a:ext cx="4502785" cy="2752090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96215" y="3411220"/>
            <a:ext cx="4501515" cy="2814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63845" y="271780"/>
            <a:ext cx="356552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164070" y="6546850"/>
            <a:ext cx="1729740" cy="3397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MIN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LO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G</a:t>
            </a:r>
            <a:endParaRPr lang="ko-KR" altLang="en-US" sz="160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33540" y="271780"/>
            <a:ext cx="2162175" cy="3079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k관리 -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ookM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ager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348990" y="169545"/>
            <a:ext cx="1933575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능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644390" y="661035"/>
            <a:ext cx="4287520" cy="5528945"/>
          </a:xfrm>
          <a:prstGeom prst="rect"/>
          <a:gradFill rotWithShape="1">
            <a:gsLst>
              <a:gs pos="0">
                <a:srgbClr val="A0A2A3"/>
              </a:gs>
              <a:gs pos="50000">
                <a:srgbClr val="C7C7C9"/>
              </a:gs>
              <a:gs pos="100000">
                <a:srgbClr val="E4E4E6"/>
              </a:gs>
            </a:gsLst>
            <a:lin ang="18900000"/>
          </a:gra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장되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메서드 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삭제하고자 하는 책의 제목을 입력하면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색메서드를 통해 등록되어 있는 책의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록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번호가 출력됩니다.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속삭제를 원한다면 해당 번호를 입력,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행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행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할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없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14630" y="3572510"/>
            <a:ext cx="319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87325" y="677545"/>
            <a:ext cx="4350385" cy="5503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63845" y="271780"/>
            <a:ext cx="356552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164070" y="6546850"/>
            <a:ext cx="1729740" cy="3397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MIN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H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BLO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G</a:t>
            </a:r>
            <a:endParaRPr lang="ko-KR" altLang="en-US" sz="160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69100" y="271780"/>
            <a:ext cx="2162175" cy="3079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Boo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- 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kMa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g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er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500755" y="169545"/>
            <a:ext cx="1826260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&lt;검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기능&gt;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644390" y="678815"/>
            <a:ext cx="4288155" cy="5511800"/>
          </a:xfrm>
          <a:prstGeom prst="rect"/>
          <a:gradFill rotWithShape="1">
            <a:gsLst>
              <a:gs pos="0">
                <a:srgbClr val="A0A2A3"/>
              </a:gs>
              <a:gs pos="50000">
                <a:srgbClr val="C7C7C9"/>
              </a:gs>
              <a:gs pos="100000">
                <a:srgbClr val="E4E4E6"/>
              </a:gs>
            </a:gsLst>
            <a:lin ang="18900000"/>
          </a:gra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할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저장되어있던 검색결과를 clear로 검색 공간을 비우고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찾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객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있는 책이름과  입력한 책 제목을 비교 후 같으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14630" y="3572510"/>
            <a:ext cx="319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78435" y="669925"/>
            <a:ext cx="4323715" cy="55289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63845" y="271780"/>
            <a:ext cx="356552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164070" y="6546850"/>
            <a:ext cx="1729740" cy="3397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HEEBL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G</a:t>
            </a:r>
            <a:endParaRPr lang="ko-KR" altLang="en-US" sz="160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69100" y="271780"/>
            <a:ext cx="2162175" cy="3079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- B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okManag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268345" y="160655"/>
            <a:ext cx="1736090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&lt;책 목록 &gt;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25095" y="3518535"/>
            <a:ext cx="8913495" cy="2689225"/>
          </a:xfrm>
          <a:prstGeom prst="rect"/>
          <a:gradFill rotWithShape="1">
            <a:gsLst>
              <a:gs pos="0">
                <a:srgbClr val="A0A2A3"/>
              </a:gs>
              <a:gs pos="50000">
                <a:srgbClr val="C7C7C9"/>
              </a:gs>
              <a:gs pos="100000">
                <a:srgbClr val="E4E4E6"/>
              </a:gs>
            </a:gsLst>
            <a:lin ang="18900000"/>
          </a:gra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등록되어 있는 책 전체의 목록을 보여주는 메서드 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복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z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증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범위까지 등록되어 있는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책의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14630" y="3572510"/>
            <a:ext cx="319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6205" y="705485"/>
            <a:ext cx="8922385" cy="2680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363845" y="271780"/>
            <a:ext cx="3565525" cy="27749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dist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7164070" y="6546850"/>
            <a:ext cx="1729740" cy="33972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MINHE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600">
                <a:solidFill>
                  <a:schemeClr val="bg1">
                    <a:lumMod val="75000"/>
                  </a:schemeClr>
                </a:solidFill>
                <a:latin typeface="맑은 고딕" charset="0"/>
                <a:ea typeface="맑은 고딕" charset="0"/>
              </a:rPr>
              <a:t>LOG</a:t>
            </a:r>
            <a:endParaRPr lang="ko-KR" altLang="en-US" sz="160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6769100" y="271780"/>
            <a:ext cx="2162175" cy="30797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oo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k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 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BookManage</a:t>
            </a:r>
            <a:r>
              <a:rPr lang="en-US" altLang="ko-KR" sz="1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268345" y="160655"/>
            <a:ext cx="1826260" cy="4629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&lt;예외처리&gt;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115570" y="3581400"/>
            <a:ext cx="8914130" cy="2689860"/>
          </a:xfrm>
          <a:prstGeom prst="rect"/>
          <a:gradFill rotWithShape="1">
            <a:gsLst>
              <a:gs pos="0">
                <a:srgbClr val="A0A2A3"/>
              </a:gs>
              <a:gs pos="50000">
                <a:srgbClr val="C7C7C9"/>
              </a:gs>
              <a:gs pos="100000">
                <a:srgbClr val="E4E4E6"/>
              </a:gs>
            </a:gsLst>
            <a:lin ang="18900000"/>
          </a:gra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통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적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행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Int가 아닌 이외의 것이 입력되면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 select에 입력된 값이 0으로 초기화가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이루어지며 return 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214630" y="3572510"/>
            <a:ext cx="3194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116205" y="718820"/>
            <a:ext cx="8885555" cy="26777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715" cy="5977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434340" y="203200"/>
            <a:ext cx="1820545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1. 프로젝트 소개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040255" y="1259840"/>
            <a:ext cx="5062220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>
                <a:solidFill>
                  <a:schemeClr val="bg1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“</a:t>
            </a:r>
            <a:r>
              <a:rPr lang="en-US" altLang="ko-KR" sz="4000">
                <a:solidFill>
                  <a:schemeClr val="bg1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4000" spc="-15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대여관리</a:t>
            </a:r>
            <a:r>
              <a:rPr lang="en-US" altLang="ko-KR" sz="4000" spc="-15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spc="-15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시스</a:t>
            </a:r>
            <a:r>
              <a:rPr lang="en-US" altLang="ko-KR" sz="4000" spc="-15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템</a:t>
            </a:r>
            <a:r>
              <a:rPr lang="en-US" altLang="ko-KR" sz="4000" spc="-15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>
                <a:solidFill>
                  <a:schemeClr val="bg1">
                    <a:lumMod val="75000"/>
                  </a:schemeClr>
                </a:solidFill>
                <a:latin typeface="HY헤드라인M" charset="0"/>
                <a:ea typeface="HY헤드라인M" charset="0"/>
              </a:rPr>
              <a:t>”</a:t>
            </a:r>
            <a:endParaRPr lang="ko-KR" altLang="en-US" sz="4000">
              <a:solidFill>
                <a:schemeClr val="bg1">
                  <a:lumMod val="7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 rot="0">
            <a:off x="971550" y="2597150"/>
            <a:ext cx="7202170" cy="2158365"/>
          </a:xfrm>
          <a:prstGeom prst="rect"/>
          <a:solidFill>
            <a:schemeClr val="bg1">
              <a:lumMod val="95000"/>
            </a:schemeClr>
          </a:solidFill>
          <a:ln w="2540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간단한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절차를 통해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회원들이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도서,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DVD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등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대여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조회/검색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등 서비스를 자유롭게 이용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할 수 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으며,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 메뉴 또한 관리자가 보다 쉽게 관리할 수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있도록 간단한 메뉴들로 구성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0">
            <a:off x="2123440" y="2088515"/>
            <a:ext cx="4825365" cy="635"/>
          </a:xfrm>
          <a:prstGeom prst="line"/>
          <a:ln w="9525" cap="flat" cmpd="sng">
            <a:gradFill rotWithShape="1"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/>
            </a:gra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835785" y="2726055"/>
            <a:ext cx="54743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 리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2483485" y="1745615"/>
            <a:ext cx="4258310" cy="36893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. 기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능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소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</a:t>
            </a:r>
            <a:endParaRPr lang="ko-KR" altLang="en-US" sz="1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3620" cy="597916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204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6240" cy="40005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0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20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d관리자</a:t>
            </a:r>
            <a:r>
              <a:rPr lang="en-US" altLang="ko-KR" sz="20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595630" y="633095"/>
            <a:ext cx="3093085" cy="53086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f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662295" y="3284220"/>
            <a:ext cx="3190875" cy="648335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7090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15265" y="1198245"/>
            <a:ext cx="5692775" cy="5414645"/>
          </a:xfrm>
          <a:prstGeom prst="rect"/>
          <a:noFill/>
        </p:spPr>
      </p:pic>
      <p:sp>
        <p:nvSpPr>
          <p:cNvPr id="32" name="텍스트 상자 31"/>
          <p:cNvSpPr txBox="1">
            <a:spLocks/>
          </p:cNvSpPr>
          <p:nvPr/>
        </p:nvSpPr>
        <p:spPr>
          <a:xfrm rot="0">
            <a:off x="5791835" y="2460625"/>
            <a:ext cx="2966085" cy="2552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DvdInfo 클래스 입니다.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Dvd 인터페이스를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상속하고 구현합니다.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Dvd이름과 고유번호,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평점을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매개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변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평점은 입력받는 숫자에 맞게 저장되도록 했습니다.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560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dvd관리자 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84810" y="5018405"/>
            <a:ext cx="7922895" cy="1356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7060" y="703580"/>
            <a:ext cx="3136265" cy="61087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뉴 메서드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546090" y="1191895"/>
            <a:ext cx="3190240" cy="647700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645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DvdManager 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래스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39725" y="1415415"/>
            <a:ext cx="8475980" cy="3524250"/>
          </a:xfrm>
          <a:prstGeom prst="rect"/>
          <a:noFill/>
        </p:spPr>
      </p:pic>
      <p:sp>
        <p:nvSpPr>
          <p:cNvPr id="28" name="텍스트 상자 27"/>
          <p:cNvSpPr txBox="1">
            <a:spLocks/>
          </p:cNvSpPr>
          <p:nvPr/>
        </p:nvSpPr>
        <p:spPr>
          <a:xfrm rot="0">
            <a:off x="659130" y="5133340"/>
            <a:ext cx="726567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vd관리 메뉴 입니다.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예외처리 메서드를 거쳐 번호입력시 해당번호를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560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dvd관리자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84810" y="5018405"/>
            <a:ext cx="7922895" cy="1356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7060" y="703580"/>
            <a:ext cx="3135630" cy="610235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외처리 메서드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5546090" y="1191895"/>
            <a:ext cx="3190240" cy="647700"/>
          </a:xfrm>
          <a:prstGeom prst="rect"/>
          <a:solidFill>
            <a:srgbClr val="FFFFFF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645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DvdMa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ager  클래스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 rot="0">
            <a:off x="455295" y="5045710"/>
            <a:ext cx="8173720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y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럭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음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h의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행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64185" y="1384300"/>
            <a:ext cx="8172450" cy="3207385"/>
          </a:xfrm>
          <a:prstGeom prst="rect"/>
          <a:noFill/>
        </p:spPr>
      </p:pic>
      <p:sp>
        <p:nvSpPr>
          <p:cNvPr id="30" name="텍스트 상자 29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560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vd관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 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84810" y="5018405"/>
            <a:ext cx="7922895" cy="1356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587375" y="703580"/>
            <a:ext cx="3136265" cy="61087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등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645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DvdMa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g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er  클래스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48920" y="1452245"/>
            <a:ext cx="5007610" cy="5156200"/>
          </a:xfrm>
          <a:prstGeom prst="rect"/>
          <a:noFill/>
        </p:spPr>
      </p:pic>
      <p:sp>
        <p:nvSpPr>
          <p:cNvPr id="30" name="텍스트 상자 29"/>
          <p:cNvSpPr txBox="1">
            <a:spLocks/>
          </p:cNvSpPr>
          <p:nvPr/>
        </p:nvSpPr>
        <p:spPr>
          <a:xfrm rot="0">
            <a:off x="5315585" y="1863725"/>
            <a:ext cx="3543300" cy="3876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vd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등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록시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르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선택합니다.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예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외처리 거쳐 숫자 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해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당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르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름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&gt;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평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점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각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신 정보를 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장르와 함께 고유번호를매겨 저장합니다.</a:t>
            </a:r>
            <a:endParaRPr lang="ko-KR" altLang="en-US" sz="24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ㅇ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ㄹ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560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dvd관리자 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84810" y="5018405"/>
            <a:ext cx="7922895" cy="13563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7060" y="703580"/>
            <a:ext cx="3135630" cy="610235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6455" cy="339090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DvdMa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ger  클래스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5315585" y="1863725"/>
            <a:ext cx="3542030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16865" y="1353185"/>
            <a:ext cx="5295900" cy="503999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5680075" y="1915160"/>
            <a:ext cx="3184525" cy="40284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Dvd 이름 입력하면 같은이름이 나올때까지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반복해서 찾아 검색한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름과 같은게 있으면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 보여주고 배열에 입력합니다.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배열에 입력되어 있는게 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rgbClr val="000000"/>
                </a:solidFill>
                <a:latin typeface="맑은 고딕" charset="0"/>
                <a:ea typeface="맑은 고딕" charset="0"/>
              </a:rPr>
              <a:t>없으면 검색결과가 없다고 나옵니다.</a:t>
            </a:r>
            <a:endParaRPr lang="ko-KR" altLang="en-US" sz="20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3620" cy="597916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ㅇㄹ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895" cy="93789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204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6240" cy="3397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dvd관리자 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384810" y="5018405"/>
            <a:ext cx="7923530" cy="13569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7060" y="703580"/>
            <a:ext cx="3136265" cy="61087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7090" cy="3397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DvdMan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ge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래스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5315585" y="1863725"/>
            <a:ext cx="354266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388620" y="1404620"/>
            <a:ext cx="5210810" cy="5144135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5869305" y="1472565"/>
            <a:ext cx="2893060" cy="42468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 삭제를 선택하면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검색 메서드가 실행되어 삭제하고자 하는 이름을 입력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없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동하고 삭제할 이름과 같은게 있으면 등록한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번호가 출력됩니다.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싶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입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력시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계속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종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료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할수 있습니다.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17170" y="628650"/>
            <a:ext cx="8643620" cy="597916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ㅇ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ㄹ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895" cy="93789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461645" y="203200"/>
            <a:ext cx="1666240" cy="3397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dvd관리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7060" y="703580"/>
            <a:ext cx="3136265" cy="61087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전체정보 메서드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440170" y="206375"/>
            <a:ext cx="2117090" cy="33972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dM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nager  클래스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31"/>
          <p:cNvSpPr txBox="1">
            <a:spLocks/>
          </p:cNvSpPr>
          <p:nvPr/>
        </p:nvSpPr>
        <p:spPr>
          <a:xfrm rot="0">
            <a:off x="5315585" y="1863725"/>
            <a:ext cx="354266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271145" y="1878965"/>
            <a:ext cx="8575040" cy="2345690"/>
          </a:xfrm>
          <a:prstGeom prst="rect"/>
          <a:noFill/>
        </p:spPr>
      </p:pic>
      <p:sp>
        <p:nvSpPr>
          <p:cNvPr id="34" name="텍스트 상자 33"/>
          <p:cNvSpPr txBox="1">
            <a:spLocks/>
          </p:cNvSpPr>
          <p:nvPr/>
        </p:nvSpPr>
        <p:spPr>
          <a:xfrm rot="0">
            <a:off x="1007110" y="4688205"/>
            <a:ext cx="689864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등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4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835785" y="2726055"/>
            <a:ext cx="547433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대여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관리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2483485" y="1745615"/>
            <a:ext cx="4258310" cy="36893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. 기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능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소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</a:t>
            </a:r>
            <a:endParaRPr lang="ko-KR" altLang="en-US" sz="1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350" cy="5977890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3789045"/>
            <a:ext cx="5086985" cy="76454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0770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70205" y="271780"/>
            <a:ext cx="996950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Re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ta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lI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er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f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ace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4011930"/>
            <a:ext cx="792289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대여, 반납, 대여정보확인 기능을 구현해야한다.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6425" y="1238885"/>
            <a:ext cx="3182620" cy="2134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/>
          <p:cNvSpPr>
            <a:spLocks/>
          </p:cNvSpPr>
          <p:nvPr/>
        </p:nvSpPr>
        <p:spPr>
          <a:xfrm rot="0">
            <a:off x="60325" y="43180"/>
            <a:ext cx="9044940" cy="676402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rot="0">
            <a:off x="4144010" y="140335"/>
            <a:ext cx="3976370" cy="1077595"/>
          </a:xfrm>
          <a:prstGeom prst="rect"/>
          <a:solidFill>
            <a:srgbClr val="EEECE1"/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rPr>
              <a:t>대여</a:t>
            </a:r>
            <a:endParaRPr lang="ko-KR" altLang="en-US" sz="1200" b="1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n w="9525" cap="rnd" cmpd="sng">
                  <a:noFill/>
                  <a:prstDash/>
                  <a:bevel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 rot="0">
            <a:off x="4286250" y="566420"/>
            <a:ext cx="758825" cy="22034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5321935" y="239395"/>
            <a:ext cx="569595" cy="22669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5313680" y="887095"/>
            <a:ext cx="569595" cy="22669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5306060" y="561975"/>
            <a:ext cx="569595" cy="22669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DVD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6142990" y="405130"/>
            <a:ext cx="918210" cy="509270"/>
          </a:xfrm>
          <a:prstGeom prst="diamond"/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대여가능 여부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7325360" y="346075"/>
            <a:ext cx="723900" cy="22034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대여성공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7332980" y="788035"/>
            <a:ext cx="723900" cy="1968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대여실패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 rot="0" flipV="1">
            <a:off x="5044440" y="675005"/>
            <a:ext cx="262255" cy="190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 rot="0" flipV="1">
            <a:off x="5904865" y="657225"/>
            <a:ext cx="262255" cy="190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 rot="0">
            <a:off x="5147310" y="342900"/>
            <a:ext cx="1270" cy="65532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/>
          <p:nvPr/>
        </p:nvCxnSpPr>
        <p:spPr>
          <a:xfrm rot="0">
            <a:off x="5137785" y="348615"/>
            <a:ext cx="184785" cy="444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/>
          <p:nvPr/>
        </p:nvCxnSpPr>
        <p:spPr>
          <a:xfrm rot="0">
            <a:off x="5147945" y="997585"/>
            <a:ext cx="166370" cy="317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/>
          <p:nvPr/>
        </p:nvCxnSpPr>
        <p:spPr>
          <a:xfrm rot="0">
            <a:off x="5996305" y="342900"/>
            <a:ext cx="11430" cy="65532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 rot="0" flipV="1">
            <a:off x="5890895" y="348615"/>
            <a:ext cx="126365" cy="444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 rot="0" flipV="1">
            <a:off x="5882640" y="997585"/>
            <a:ext cx="144145" cy="317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 rot="0">
            <a:off x="7060565" y="659765"/>
            <a:ext cx="273050" cy="226695"/>
          </a:xfrm>
          <a:prstGeom prst="bentConnector3">
            <a:avLst>
              <a:gd name="adj1" fmla="val 49861"/>
            </a:avLst>
          </a:prstGeom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/>
          <p:nvPr/>
        </p:nvCxnSpPr>
        <p:spPr>
          <a:xfrm rot="0" flipV="1">
            <a:off x="7060565" y="455930"/>
            <a:ext cx="265430" cy="204470"/>
          </a:xfrm>
          <a:prstGeom prst="bentConnector3">
            <a:avLst>
              <a:gd name="adj1" fmla="val 49847"/>
            </a:avLst>
          </a:prstGeom>
          <a:ln w="9525" cap="rnd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도형 68"/>
          <p:cNvSpPr>
            <a:spLocks/>
          </p:cNvSpPr>
          <p:nvPr/>
        </p:nvSpPr>
        <p:spPr>
          <a:xfrm rot="0">
            <a:off x="4146550" y="1286510"/>
            <a:ext cx="3976370" cy="861060"/>
          </a:xfrm>
          <a:prstGeom prst="rect"/>
          <a:solidFill>
            <a:srgbClr val="EEECE1"/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rPr>
              <a:t>반납</a:t>
            </a:r>
            <a:endParaRPr lang="ko-KR" altLang="en-US" sz="1200" b="1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n w="9525" cap="rnd" cmpd="sng">
                  <a:noFill/>
                  <a:prstDash/>
                  <a:bevel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 rot="0">
            <a:off x="5897245" y="1559560"/>
            <a:ext cx="956945" cy="42418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반납할 대상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번호 입력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 rot="0">
            <a:off x="7327900" y="1450975"/>
            <a:ext cx="723900" cy="22034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반납성공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 rot="0">
            <a:off x="7335520" y="1892935"/>
            <a:ext cx="723900" cy="1968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반납실패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 rot="0">
            <a:off x="5441315" y="1771015"/>
            <a:ext cx="456565" cy="1270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/>
          <p:nvPr/>
        </p:nvCxnSpPr>
        <p:spPr>
          <a:xfrm rot="0">
            <a:off x="6852920" y="1770380"/>
            <a:ext cx="483235" cy="220980"/>
          </a:xfrm>
          <a:prstGeom prst="bentConnector3">
            <a:avLst>
              <a:gd name="adj1" fmla="val 49977"/>
            </a:avLst>
          </a:prstGeom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85"/>
          <p:cNvCxnSpPr/>
          <p:nvPr/>
        </p:nvCxnSpPr>
        <p:spPr>
          <a:xfrm rot="0" flipV="1">
            <a:off x="6852920" y="1560830"/>
            <a:ext cx="475615" cy="210185"/>
          </a:xfrm>
          <a:prstGeom prst="bentConnector3">
            <a:avLst>
              <a:gd name="adj1" fmla="val 50009"/>
            </a:avLst>
          </a:prstGeom>
          <a:ln w="9525" cap="rnd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86"/>
          <p:cNvSpPr>
            <a:spLocks/>
          </p:cNvSpPr>
          <p:nvPr/>
        </p:nvSpPr>
        <p:spPr>
          <a:xfrm rot="0">
            <a:off x="4146550" y="2218690"/>
            <a:ext cx="2861945" cy="815340"/>
          </a:xfrm>
          <a:prstGeom prst="rect"/>
          <a:solidFill>
            <a:srgbClr val="EEECE1"/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1200" b="1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n w="9525" cap="rnd" cmpd="sng">
                  <a:noFill/>
                  <a:prstDash/>
                  <a:bevel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 rot="0">
            <a:off x="4138295" y="3095625"/>
            <a:ext cx="3976370" cy="996950"/>
          </a:xfrm>
          <a:prstGeom prst="rect"/>
          <a:solidFill>
            <a:srgbClr val="EEECE1"/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1200" b="1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n w="9525" cap="rnd" cmpd="sng">
                  <a:noFill/>
                  <a:prstDash/>
                  <a:bevel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 rot="0">
            <a:off x="4280535" y="3481070"/>
            <a:ext cx="758825" cy="22034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 rot="0">
            <a:off x="5316220" y="3154045"/>
            <a:ext cx="569595" cy="22669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 rot="0">
            <a:off x="5307965" y="3801745"/>
            <a:ext cx="569595" cy="22669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 rot="0">
            <a:off x="5300345" y="3476625"/>
            <a:ext cx="589280" cy="22669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DVD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 rot="0">
            <a:off x="7199630" y="3260725"/>
            <a:ext cx="723900" cy="22034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검색성공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 rot="0">
            <a:off x="7207250" y="3702685"/>
            <a:ext cx="723900" cy="1968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검색실패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3" name="도형 112"/>
          <p:cNvCxnSpPr/>
          <p:nvPr/>
        </p:nvCxnSpPr>
        <p:spPr>
          <a:xfrm rot="0" flipV="1">
            <a:off x="5038725" y="3589655"/>
            <a:ext cx="262255" cy="190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113"/>
          <p:cNvCxnSpPr/>
          <p:nvPr/>
        </p:nvCxnSpPr>
        <p:spPr>
          <a:xfrm rot="0" flipV="1">
            <a:off x="5899150" y="3571875"/>
            <a:ext cx="262255" cy="190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114"/>
          <p:cNvCxnSpPr/>
          <p:nvPr/>
        </p:nvCxnSpPr>
        <p:spPr>
          <a:xfrm rot="0">
            <a:off x="5141595" y="3257550"/>
            <a:ext cx="1270" cy="65532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도형 115"/>
          <p:cNvCxnSpPr/>
          <p:nvPr/>
        </p:nvCxnSpPr>
        <p:spPr>
          <a:xfrm rot="0">
            <a:off x="5132070" y="3263265"/>
            <a:ext cx="184785" cy="444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 rot="0">
            <a:off x="5142230" y="3912235"/>
            <a:ext cx="166370" cy="317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 rot="0">
            <a:off x="5990590" y="3257550"/>
            <a:ext cx="11430" cy="65532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118"/>
          <p:cNvCxnSpPr/>
          <p:nvPr/>
        </p:nvCxnSpPr>
        <p:spPr>
          <a:xfrm rot="0" flipV="1">
            <a:off x="5885180" y="3263265"/>
            <a:ext cx="126365" cy="444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119"/>
          <p:cNvCxnSpPr/>
          <p:nvPr/>
        </p:nvCxnSpPr>
        <p:spPr>
          <a:xfrm rot="0" flipV="1">
            <a:off x="5876925" y="3912235"/>
            <a:ext cx="144145" cy="317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120"/>
          <p:cNvCxnSpPr/>
          <p:nvPr/>
        </p:nvCxnSpPr>
        <p:spPr>
          <a:xfrm rot="0">
            <a:off x="6934835" y="3574415"/>
            <a:ext cx="273050" cy="226695"/>
          </a:xfrm>
          <a:prstGeom prst="bentConnector3">
            <a:avLst>
              <a:gd name="adj1" fmla="val 49861"/>
            </a:avLst>
          </a:prstGeom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 rot="0" flipV="1">
            <a:off x="6934835" y="3370580"/>
            <a:ext cx="265430" cy="204470"/>
          </a:xfrm>
          <a:prstGeom prst="bentConnector3">
            <a:avLst>
              <a:gd name="adj1" fmla="val 49847"/>
            </a:avLst>
          </a:prstGeom>
          <a:ln w="9525" cap="rnd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도형 122"/>
          <p:cNvSpPr>
            <a:spLocks/>
          </p:cNvSpPr>
          <p:nvPr/>
        </p:nvSpPr>
        <p:spPr>
          <a:xfrm rot="0">
            <a:off x="4314825" y="1558925"/>
            <a:ext cx="1127125" cy="4254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대여 목록 출력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6" name="도형 125"/>
          <p:cNvSpPr>
            <a:spLocks/>
          </p:cNvSpPr>
          <p:nvPr/>
        </p:nvSpPr>
        <p:spPr>
          <a:xfrm rot="0">
            <a:off x="4335145" y="2465705"/>
            <a:ext cx="1127125" cy="4254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대여 목록 출력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7" name="도형 126"/>
          <p:cNvSpPr>
            <a:spLocks/>
          </p:cNvSpPr>
          <p:nvPr/>
        </p:nvSpPr>
        <p:spPr>
          <a:xfrm rot="0">
            <a:off x="5962650" y="2331720"/>
            <a:ext cx="723900" cy="220345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조회성공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 rot="0">
            <a:off x="5970270" y="2773680"/>
            <a:ext cx="723900" cy="1968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조회실패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9" name="도형 128"/>
          <p:cNvCxnSpPr/>
          <p:nvPr/>
        </p:nvCxnSpPr>
        <p:spPr>
          <a:xfrm rot="0">
            <a:off x="5487670" y="2651125"/>
            <a:ext cx="483235" cy="220980"/>
          </a:xfrm>
          <a:prstGeom prst="bentConnector3">
            <a:avLst>
              <a:gd name="adj1" fmla="val 49977"/>
            </a:avLst>
          </a:prstGeom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129"/>
          <p:cNvCxnSpPr/>
          <p:nvPr/>
        </p:nvCxnSpPr>
        <p:spPr>
          <a:xfrm rot="0" flipV="1">
            <a:off x="5487670" y="2441575"/>
            <a:ext cx="475615" cy="210185"/>
          </a:xfrm>
          <a:prstGeom prst="bentConnector3">
            <a:avLst>
              <a:gd name="adj1" fmla="val 50009"/>
            </a:avLst>
          </a:prstGeom>
          <a:ln w="9525" cap="rnd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도형 130"/>
          <p:cNvSpPr>
            <a:spLocks/>
          </p:cNvSpPr>
          <p:nvPr/>
        </p:nvSpPr>
        <p:spPr>
          <a:xfrm rot="0">
            <a:off x="6149340" y="3362960"/>
            <a:ext cx="773430" cy="42418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입력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3" name="도형 132"/>
          <p:cNvSpPr>
            <a:spLocks/>
          </p:cNvSpPr>
          <p:nvPr/>
        </p:nvSpPr>
        <p:spPr>
          <a:xfrm rot="0">
            <a:off x="4130040" y="4284345"/>
            <a:ext cx="4815840" cy="2463165"/>
          </a:xfrm>
          <a:prstGeom prst="rect"/>
          <a:solidFill>
            <a:srgbClr val="EEECE1"/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>
                <a:ln w="9525" cap="rnd" cmpd="sng">
                  <a:noFill/>
                  <a:prstDash/>
                  <a:bevel/>
                </a:ln>
                <a:solidFill>
                  <a:schemeClr val="accent2"/>
                </a:solidFill>
                <a:latin typeface="맑은 고딕" charset="0"/>
                <a:ea typeface="맑은 고딕" charset="0"/>
              </a:rPr>
              <a:t>관리서비스</a:t>
            </a:r>
            <a:endParaRPr lang="ko-KR" altLang="en-US" sz="1200" b="1">
              <a:ln w="9525" cap="rnd" cmpd="sng">
                <a:noFill/>
                <a:prstDash/>
                <a:bevel/>
              </a:ln>
              <a:solidFill>
                <a:schemeClr val="accent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n w="9525" cap="rnd" cmpd="sng">
                  <a:noFill/>
                  <a:prstDash/>
                  <a:bevel/>
                </a:ln>
                <a:solidFill>
                  <a:srgbClr val="000000"/>
                </a:solidFill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9525" cap="rnd" cmpd="sng">
                <a:noFill/>
                <a:prstDash/>
                <a:bevel/>
              </a:ln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4" name="도형 133"/>
          <p:cNvSpPr>
            <a:spLocks/>
          </p:cNvSpPr>
          <p:nvPr/>
        </p:nvSpPr>
        <p:spPr>
          <a:xfrm rot="0">
            <a:off x="4272280" y="5276215"/>
            <a:ext cx="758825" cy="50292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8" name="도형 137"/>
          <p:cNvSpPr>
            <a:spLocks/>
          </p:cNvSpPr>
          <p:nvPr/>
        </p:nvSpPr>
        <p:spPr>
          <a:xfrm rot="0">
            <a:off x="6137275" y="4729480"/>
            <a:ext cx="1805940" cy="1537970"/>
          </a:xfrm>
          <a:prstGeom prst="diamond"/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작업선택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(등록/조회/수정/삭제)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9" name="도형 138"/>
          <p:cNvSpPr>
            <a:spLocks/>
          </p:cNvSpPr>
          <p:nvPr/>
        </p:nvSpPr>
        <p:spPr>
          <a:xfrm rot="0">
            <a:off x="8096250" y="4875530"/>
            <a:ext cx="797560" cy="37973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작업성공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2" name="도형 141"/>
          <p:cNvCxnSpPr/>
          <p:nvPr/>
        </p:nvCxnSpPr>
        <p:spPr>
          <a:xfrm rot="0" flipV="1">
            <a:off x="6021705" y="5504180"/>
            <a:ext cx="131445" cy="8890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도형 145"/>
          <p:cNvCxnSpPr/>
          <p:nvPr/>
        </p:nvCxnSpPr>
        <p:spPr>
          <a:xfrm rot="0">
            <a:off x="6030595" y="4732020"/>
            <a:ext cx="635" cy="160401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도형 146"/>
          <p:cNvCxnSpPr/>
          <p:nvPr/>
        </p:nvCxnSpPr>
        <p:spPr>
          <a:xfrm rot="0" flipV="1">
            <a:off x="5936615" y="4740910"/>
            <a:ext cx="94615" cy="381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도형 148"/>
          <p:cNvCxnSpPr/>
          <p:nvPr/>
        </p:nvCxnSpPr>
        <p:spPr>
          <a:xfrm rot="0">
            <a:off x="7942580" y="5497830"/>
            <a:ext cx="157480" cy="480060"/>
          </a:xfrm>
          <a:prstGeom prst="bentConnector3">
            <a:avLst>
              <a:gd name="adj1" fmla="val 49755"/>
            </a:avLst>
          </a:prstGeom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도형 149"/>
          <p:cNvCxnSpPr/>
          <p:nvPr/>
        </p:nvCxnSpPr>
        <p:spPr>
          <a:xfrm rot="0" flipV="1">
            <a:off x="7942580" y="5064760"/>
            <a:ext cx="154305" cy="433705"/>
          </a:xfrm>
          <a:prstGeom prst="bentConnector3">
            <a:avLst>
              <a:gd name="adj1" fmla="val 49977"/>
            </a:avLst>
          </a:prstGeom>
          <a:ln w="9525" cap="rnd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도형 159"/>
          <p:cNvSpPr>
            <a:spLocks/>
          </p:cNvSpPr>
          <p:nvPr/>
        </p:nvSpPr>
        <p:spPr>
          <a:xfrm rot="0">
            <a:off x="5250815" y="6127115"/>
            <a:ext cx="685800" cy="40640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1" name="도형 160"/>
          <p:cNvSpPr>
            <a:spLocks/>
          </p:cNvSpPr>
          <p:nvPr/>
        </p:nvSpPr>
        <p:spPr>
          <a:xfrm rot="0">
            <a:off x="5253990" y="5598795"/>
            <a:ext cx="685800" cy="40640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DVD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2" name="도형 161"/>
          <p:cNvSpPr>
            <a:spLocks/>
          </p:cNvSpPr>
          <p:nvPr/>
        </p:nvSpPr>
        <p:spPr>
          <a:xfrm rot="0">
            <a:off x="5248275" y="5070475"/>
            <a:ext cx="685800" cy="40640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3" name="도형 162"/>
          <p:cNvSpPr>
            <a:spLocks/>
          </p:cNvSpPr>
          <p:nvPr/>
        </p:nvSpPr>
        <p:spPr>
          <a:xfrm rot="0">
            <a:off x="5251450" y="4541520"/>
            <a:ext cx="685800" cy="40640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5" name="도형 164"/>
          <p:cNvCxnSpPr/>
          <p:nvPr/>
        </p:nvCxnSpPr>
        <p:spPr>
          <a:xfrm rot="0" flipV="1">
            <a:off x="5030470" y="5273040"/>
            <a:ext cx="218440" cy="254635"/>
          </a:xfrm>
          <a:prstGeom prst="bentConnector3">
            <a:avLst>
              <a:gd name="adj1" fmla="val 49856"/>
            </a:avLst>
          </a:prstGeom>
          <a:ln w="9525" cap="rnd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도형 165"/>
          <p:cNvCxnSpPr/>
          <p:nvPr/>
        </p:nvCxnSpPr>
        <p:spPr>
          <a:xfrm rot="0">
            <a:off x="5030470" y="5527040"/>
            <a:ext cx="224155" cy="274955"/>
          </a:xfrm>
          <a:prstGeom prst="bentConnector3">
            <a:avLst>
              <a:gd name="adj1" fmla="val 49986"/>
            </a:avLst>
          </a:prstGeom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도형 166"/>
          <p:cNvSpPr>
            <a:spLocks/>
          </p:cNvSpPr>
          <p:nvPr/>
        </p:nvSpPr>
        <p:spPr>
          <a:xfrm rot="0">
            <a:off x="8099425" y="5788025"/>
            <a:ext cx="797560" cy="37973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작업실패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68" name="도형 167"/>
          <p:cNvCxnSpPr/>
          <p:nvPr/>
        </p:nvCxnSpPr>
        <p:spPr>
          <a:xfrm rot="0" flipV="1">
            <a:off x="5939790" y="5258435"/>
            <a:ext cx="94615" cy="381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도형 168"/>
          <p:cNvCxnSpPr/>
          <p:nvPr/>
        </p:nvCxnSpPr>
        <p:spPr>
          <a:xfrm rot="0" flipV="1">
            <a:off x="5925820" y="5775960"/>
            <a:ext cx="94615" cy="381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도형 169"/>
          <p:cNvCxnSpPr/>
          <p:nvPr/>
        </p:nvCxnSpPr>
        <p:spPr>
          <a:xfrm rot="0" flipV="1">
            <a:off x="5928995" y="6327775"/>
            <a:ext cx="94615" cy="381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도형 170"/>
          <p:cNvSpPr>
            <a:spLocks/>
          </p:cNvSpPr>
          <p:nvPr/>
        </p:nvSpPr>
        <p:spPr>
          <a:xfrm rot="0">
            <a:off x="184785" y="184150"/>
            <a:ext cx="2858770" cy="401320"/>
          </a:xfrm>
          <a:prstGeom prst="roundRect"/>
          <a:solidFill>
            <a:srgbClr val="EEECE1"/>
          </a:solidFill>
          <a:ln w="25400" cap="flat" cmpd="sng">
            <a:solidFill>
              <a:schemeClr val="bg2">
                <a:lumMod val="50000"/>
                <a:lumOff val="0"/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</a:t>
            </a: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젝</a:t>
            </a:r>
            <a:r>
              <a:rPr lang="en-US" altLang="ko-KR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트 흐름도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2" name="도형 171"/>
          <p:cNvSpPr>
            <a:spLocks/>
          </p:cNvSpPr>
          <p:nvPr/>
        </p:nvSpPr>
        <p:spPr>
          <a:xfrm rot="0">
            <a:off x="734060" y="1086485"/>
            <a:ext cx="1328420" cy="644525"/>
          </a:xfrm>
          <a:prstGeom prst="ellipse"/>
          <a:solidFill>
            <a:schemeClr val="accent2">
              <a:lumMod val="75000"/>
              <a:lumOff val="0"/>
            </a:schemeClr>
          </a:solidFill>
          <a:ln w="25400" cap="flat" cmpd="sng">
            <a:solidFill>
              <a:schemeClr val="accent2">
                <a:lumMod val="50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Start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3" name="도형 172"/>
          <p:cNvSpPr>
            <a:spLocks/>
          </p:cNvSpPr>
          <p:nvPr/>
        </p:nvSpPr>
        <p:spPr>
          <a:xfrm rot="0">
            <a:off x="149225" y="2984500"/>
            <a:ext cx="1127125" cy="425450"/>
          </a:xfrm>
          <a:prstGeom prst="rect"/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4" name="도형 173"/>
          <p:cNvSpPr>
            <a:spLocks/>
          </p:cNvSpPr>
          <p:nvPr/>
        </p:nvSpPr>
        <p:spPr>
          <a:xfrm rot="0">
            <a:off x="1456690" y="2984500"/>
            <a:ext cx="1127125" cy="425450"/>
          </a:xfrm>
          <a:prstGeom prst="rect"/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6" name="도형 175"/>
          <p:cNvSpPr>
            <a:spLocks/>
          </p:cNvSpPr>
          <p:nvPr/>
        </p:nvSpPr>
        <p:spPr>
          <a:xfrm rot="0">
            <a:off x="2433955" y="1929765"/>
            <a:ext cx="1127125" cy="4254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일반회원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7" name="도형 176"/>
          <p:cNvSpPr>
            <a:spLocks/>
          </p:cNvSpPr>
          <p:nvPr/>
        </p:nvSpPr>
        <p:spPr>
          <a:xfrm rot="0">
            <a:off x="2434590" y="5089525"/>
            <a:ext cx="1127125" cy="425450"/>
          </a:xfrm>
          <a:prstGeom prst="rect"/>
          <a:solidFill>
            <a:schemeClr val="accent2">
              <a:lumMod val="20000"/>
              <a:lumOff val="80000"/>
            </a:schemeClr>
          </a:solidFill>
          <a:ln w="25400" cap="flat" cmpd="sng">
            <a:solidFill>
              <a:schemeClr val="accent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1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8" name="도형 177"/>
          <p:cNvCxnSpPr/>
          <p:nvPr/>
        </p:nvCxnSpPr>
        <p:spPr>
          <a:xfrm rot="0" flipH="1">
            <a:off x="3872865" y="680720"/>
            <a:ext cx="10795" cy="293814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도형 178"/>
          <p:cNvCxnSpPr>
            <a:endCxn id="48" idx="1"/>
          </p:cNvCxnSpPr>
          <p:nvPr/>
        </p:nvCxnSpPr>
        <p:spPr>
          <a:xfrm rot="0">
            <a:off x="3871595" y="671830"/>
            <a:ext cx="273050" cy="7620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도형 179"/>
          <p:cNvCxnSpPr>
            <a:endCxn id="69" idx="1"/>
          </p:cNvCxnSpPr>
          <p:nvPr/>
        </p:nvCxnSpPr>
        <p:spPr>
          <a:xfrm rot="0" flipV="1">
            <a:off x="3872230" y="1716405"/>
            <a:ext cx="274955" cy="5080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도형 180"/>
          <p:cNvCxnSpPr/>
          <p:nvPr/>
        </p:nvCxnSpPr>
        <p:spPr>
          <a:xfrm rot="0">
            <a:off x="3874770" y="2640330"/>
            <a:ext cx="283845" cy="2540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도형 181"/>
          <p:cNvCxnSpPr/>
          <p:nvPr/>
        </p:nvCxnSpPr>
        <p:spPr>
          <a:xfrm rot="0" flipV="1">
            <a:off x="3865880" y="3597910"/>
            <a:ext cx="283210" cy="1206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도형 182"/>
          <p:cNvCxnSpPr>
            <a:endCxn id="176" idx="3"/>
          </p:cNvCxnSpPr>
          <p:nvPr/>
        </p:nvCxnSpPr>
        <p:spPr>
          <a:xfrm rot="0" flipH="1">
            <a:off x="3560445" y="2132330"/>
            <a:ext cx="323215" cy="1016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도형 183"/>
          <p:cNvCxnSpPr>
            <a:stCxn id="172" idx="4"/>
          </p:cNvCxnSpPr>
          <p:nvPr/>
        </p:nvCxnSpPr>
        <p:spPr>
          <a:xfrm rot="0" flipH="1">
            <a:off x="1377950" y="1730375"/>
            <a:ext cx="20320" cy="89535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도형 184"/>
          <p:cNvCxnSpPr/>
          <p:nvPr/>
        </p:nvCxnSpPr>
        <p:spPr>
          <a:xfrm rot="0" flipV="1">
            <a:off x="683895" y="2625090"/>
            <a:ext cx="1338580" cy="127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도형 185"/>
          <p:cNvCxnSpPr/>
          <p:nvPr/>
        </p:nvCxnSpPr>
        <p:spPr>
          <a:xfrm rot="0" flipH="1">
            <a:off x="694055" y="2624455"/>
            <a:ext cx="12065" cy="33972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도형 186"/>
          <p:cNvCxnSpPr/>
          <p:nvPr/>
        </p:nvCxnSpPr>
        <p:spPr>
          <a:xfrm rot="0">
            <a:off x="2033270" y="2616835"/>
            <a:ext cx="10795" cy="35877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도형 187"/>
          <p:cNvCxnSpPr>
            <a:stCxn id="176" idx="2"/>
            <a:endCxn id="177" idx="0"/>
          </p:cNvCxnSpPr>
          <p:nvPr/>
        </p:nvCxnSpPr>
        <p:spPr>
          <a:xfrm rot="0">
            <a:off x="2997200" y="2354580"/>
            <a:ext cx="1270" cy="2735580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도형 188"/>
          <p:cNvCxnSpPr>
            <a:endCxn id="174" idx="3"/>
          </p:cNvCxnSpPr>
          <p:nvPr/>
        </p:nvCxnSpPr>
        <p:spPr>
          <a:xfrm rot="0" flipH="1">
            <a:off x="2583180" y="3188970"/>
            <a:ext cx="415290" cy="825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도형 189"/>
          <p:cNvCxnSpPr/>
          <p:nvPr/>
        </p:nvCxnSpPr>
        <p:spPr>
          <a:xfrm rot="0" flipH="1" flipV="1">
            <a:off x="3561080" y="5311140"/>
            <a:ext cx="562610" cy="444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도형 191"/>
          <p:cNvCxnSpPr/>
          <p:nvPr/>
        </p:nvCxnSpPr>
        <p:spPr>
          <a:xfrm rot="0">
            <a:off x="5142230" y="4752340"/>
            <a:ext cx="1270" cy="1604645"/>
          </a:xfrm>
          <a:prstGeom prst="line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도형 192"/>
          <p:cNvCxnSpPr/>
          <p:nvPr/>
        </p:nvCxnSpPr>
        <p:spPr>
          <a:xfrm rot="0" flipV="1">
            <a:off x="5133340" y="4744085"/>
            <a:ext cx="132080" cy="952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193"/>
          <p:cNvCxnSpPr/>
          <p:nvPr/>
        </p:nvCxnSpPr>
        <p:spPr>
          <a:xfrm rot="0" flipV="1">
            <a:off x="5133340" y="6347460"/>
            <a:ext cx="132080" cy="9525"/>
          </a:xfrm>
          <a:prstGeom prst="straightConnector1"/>
          <a:ln w="9525" cap="flat" cmpd="sng">
            <a:solidFill>
              <a:schemeClr val="accent2">
                <a:lumMod val="75000"/>
                <a:lumOff val="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5083810"/>
            <a:ext cx="7555865" cy="114236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3105" y="271780"/>
            <a:ext cx="311150" cy="4622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Re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ntal 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5160645"/>
            <a:ext cx="792289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 정보를 담는 변수 : rentalBookInfo, rentalGameInfo, rental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f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g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m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책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k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포맷 변수: format, 로그인중인 사용자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덱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u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 클래스 변수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11505" y="1246505"/>
            <a:ext cx="7559040" cy="3743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5126355"/>
            <a:ext cx="7230110" cy="89281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3105" y="271780"/>
            <a:ext cx="311150" cy="4622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Ren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al Cl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5160645"/>
            <a:ext cx="792289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메뉴를 보여주는 메서드입니다.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선택한 결과값을 int로 반환합니다.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메뉴 기능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965" y="1239520"/>
            <a:ext cx="7218680" cy="3768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749165" y="1243330"/>
            <a:ext cx="3780155" cy="424434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3105" y="271780"/>
            <a:ext cx="311150" cy="4622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en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as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4860925" y="1337310"/>
            <a:ext cx="3455670" cy="4523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책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,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중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것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갑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색 기능으로 대여할 책을 검색하고 검색 결과중에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정보에 책 객체와 빌린 사용자 ID, 빌린 날짜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빌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책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를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장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여중이면 대여자의 ID와 빌린 날짜를 보여줍니다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965" y="1245235"/>
            <a:ext cx="4064000" cy="2613660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460"/>
          <a:stretch>
            <a:fillRect/>
          </a:stretch>
        </p:blipFill>
        <p:spPr>
          <a:xfrm rot="0">
            <a:off x="609600" y="3840480"/>
            <a:ext cx="3763645" cy="163893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312920" y="3846195"/>
            <a:ext cx="360045" cy="1633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06425" y="5083810"/>
            <a:ext cx="7281545" cy="86677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3105" y="271780"/>
            <a:ext cx="311150" cy="4622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Renta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Cl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608330" y="5160645"/>
            <a:ext cx="792289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로그인한 사용자의 대여 정보를 보여주는 기능입니다.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대여한 책, DVD, 게임의 정보와 대여자ID, 대여일을 보여줍니다.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965" y="1238885"/>
            <a:ext cx="7287260" cy="3751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486400" y="1200150"/>
            <a:ext cx="3042920" cy="489648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3105" y="271780"/>
            <a:ext cx="311150" cy="4622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al Cla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5487035" y="1997075"/>
            <a:ext cx="2880995" cy="28625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색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고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반납할 목록을 선택하면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용자의 대여 정보에서 선택한 목록을 삭제하고 책,DVD,게임 객체에서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대여중인 상태를 대여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가능상태로 바꾼 후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목록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삭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니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납 기능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965" y="1183005"/>
            <a:ext cx="4810125" cy="2847975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965" y="3994785"/>
            <a:ext cx="4810125" cy="2107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4903470" y="1234440"/>
            <a:ext cx="3625850" cy="5007610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21920" y="271780"/>
            <a:ext cx="1494155" cy="27749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Rent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Syst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mMain cl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 기능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7060" y="1234440"/>
            <a:ext cx="4134485" cy="2315845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330" y="3523615"/>
            <a:ext cx="4133215" cy="2701290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5220970" y="2451735"/>
            <a:ext cx="2880995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1. 로그인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자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2-1-1.도서관리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-1-2.DVD관리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게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임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-1-4.회원관리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11505"/>
            <a:ext cx="8642985" cy="5978525"/>
          </a:xfrm>
          <a:prstGeom prst="rect"/>
          <a:solidFill>
            <a:schemeClr val="bg1"/>
          </a:solidFill>
          <a:ln w="25400" cap="flat" cmpd="sng">
            <a:solidFill>
              <a:schemeClr val="bg2">
                <a:lumMod val="2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5220335" y="1234440"/>
            <a:ext cx="3308985" cy="5161915"/>
          </a:xfrm>
          <a:prstGeom prst="rect"/>
          <a:solidFill>
            <a:schemeClr val="accent1">
              <a:lumMod val="20000"/>
              <a:lumOff val="80000"/>
            </a:schemeClr>
          </a:solidFill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04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713105" y="271780"/>
            <a:ext cx="311150" cy="46228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RentalSyst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em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Ma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c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la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r>
              <a:rPr lang="en-US" altLang="ko-KR" sz="12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608330" y="685800"/>
            <a:ext cx="2496185" cy="473710"/>
          </a:xfrm>
          <a:prstGeom prst="roundRect"/>
          <a:solidFill>
            <a:srgbClr val="26262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메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능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330" y="1236345"/>
            <a:ext cx="4493260" cy="2374265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608330" y="3600450"/>
            <a:ext cx="4493260" cy="2804795"/>
          </a:xfrm>
          <a:prstGeom prst="rect"/>
          <a:noFill/>
        </p:spPr>
      </p:pic>
      <p:sp>
        <p:nvSpPr>
          <p:cNvPr id="25" name="텍스트 상자 24"/>
          <p:cNvSpPr txBox="1">
            <a:spLocks/>
          </p:cNvSpPr>
          <p:nvPr/>
        </p:nvSpPr>
        <p:spPr>
          <a:xfrm rot="0">
            <a:off x="5340985" y="2520315"/>
            <a:ext cx="3078480" cy="28625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-2.사용자용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2-2-1.대여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반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납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여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보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시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2-2-4.검색 시스템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2-2-4-1.도서 검색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-2-4-2.DVD 검색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2-2-4-3.게임 검색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1459865" y="2763520"/>
            <a:ext cx="6102985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문제해결 및 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개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선방</a:t>
            </a: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향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20395"/>
            <a:ext cx="8642985" cy="59785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895" cy="93789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204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</a:t>
            </a: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5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2703830" y="1412875"/>
            <a:ext cx="3626485" cy="36957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구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현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중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발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생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했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던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문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제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와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해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결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방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안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05" y="1917065"/>
          <a:ext cx="7992745" cy="3911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710"/>
                <a:gridCol w="6249035"/>
              </a:tblGrid>
              <a:tr h="12128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</a:t>
                      </a: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endParaRPr lang="ko-KR" altLang="en-US" sz="1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해결</a:t>
                      </a: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방</a:t>
                      </a: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안</a:t>
                      </a:r>
                      <a:endParaRPr lang="ko-KR" altLang="en-US" sz="1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예외처리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처리 메서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들을 적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합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형태로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수정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잘못된 접근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어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근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제어자를 수정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보기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편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구조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클래스를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눠서 메서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를 속성별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정리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잘못된 자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료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구조 사용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자료구조 형태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변경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싱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글톤에 대한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해부족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팀원들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피드백과 꾸준한 학습을 통한 이해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20395"/>
            <a:ext cx="8642985" cy="59785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895" cy="93789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2040" cy="46228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05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3086735" y="1412875"/>
            <a:ext cx="2860040" cy="369570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협업과정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에</a:t>
            </a: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서 발생한 문제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05" y="1917065"/>
          <a:ext cx="7992745" cy="38525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29050"/>
                <a:gridCol w="4163695"/>
              </a:tblGrid>
              <a:tr h="1354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</a:t>
                      </a:r>
                      <a:endParaRPr lang="ko-KR" altLang="en-US" sz="1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결</a:t>
                      </a: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방안</a:t>
                      </a:r>
                      <a:endParaRPr lang="ko-KR" altLang="en-US" sz="1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0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깃허브에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mas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브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랜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치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push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 이전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섞임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로컬에서 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전을 보고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고쳐서 다시 push함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90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이름이 통일되 있지 않아서 통합에 문제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발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생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이름을 명확히 숙지하고 통합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53035" y="590550"/>
            <a:ext cx="8769985" cy="5438775"/>
          </a:xfrm>
          <a:prstGeom prst="rect"/>
          <a:solidFill>
            <a:schemeClr val="bg1"/>
          </a:solidFill>
          <a:ln w="3810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895" cy="93789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39495" y="905510"/>
            <a:ext cx="2197735" cy="951230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Book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(인터페이스)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120140" y="2967990"/>
            <a:ext cx="2098675" cy="682625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BookInfo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추상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358775" y="4671060"/>
            <a:ext cx="1210945" cy="1139190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vel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704340" y="4671060"/>
            <a:ext cx="1273175" cy="1139190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P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y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101340" y="4671060"/>
            <a:ext cx="1202690" cy="1139190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ComicBook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래스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rot="0" flipV="1">
            <a:off x="850900" y="3827780"/>
            <a:ext cx="386715" cy="72771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 flipV="1">
            <a:off x="2258695" y="3792220"/>
            <a:ext cx="19685" cy="75438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 flipV="1">
            <a:off x="2976245" y="3756025"/>
            <a:ext cx="494030" cy="76327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V="1">
            <a:off x="2115185" y="2052320"/>
            <a:ext cx="1270" cy="79057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26"/>
          <p:cNvSpPr>
            <a:spLocks/>
          </p:cNvSpPr>
          <p:nvPr/>
        </p:nvSpPr>
        <p:spPr>
          <a:xfrm rot="0">
            <a:off x="5405120" y="905510"/>
            <a:ext cx="2571115" cy="1042670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BookManagement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(인터페이스)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252720" y="3649345"/>
            <a:ext cx="3115945" cy="1549400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okmanager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관리기능 클래스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 flipV="1">
            <a:off x="6830060" y="2026285"/>
            <a:ext cx="28575" cy="156146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>
            <a:spLocks/>
          </p:cNvSpPr>
          <p:nvPr/>
        </p:nvSpPr>
        <p:spPr>
          <a:xfrm rot="0">
            <a:off x="434340" y="203200"/>
            <a:ext cx="1821180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상속 관계도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996055" y="478790"/>
            <a:ext cx="1081405" cy="46164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05</a:t>
            </a:r>
            <a:endParaRPr lang="ko-KR" altLang="en-US" sz="2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3926840" y="1412875"/>
            <a:ext cx="1179830" cy="370205"/>
          </a:xfrm>
          <a:prstGeom prst="rect"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맑은 고딕" charset="0"/>
                <a:ea typeface="맑은 고딕" charset="0"/>
              </a:rPr>
              <a:t>개선 방향</a:t>
            </a:r>
            <a:endParaRPr lang="ko-KR" altLang="en-US" sz="1800" b="1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05" y="1917065"/>
          <a:ext cx="7992745" cy="40754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710"/>
                <a:gridCol w="6249035"/>
              </a:tblGrid>
              <a:tr h="696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개선 사항</a:t>
                      </a:r>
                      <a:endParaRPr lang="ko-KR" altLang="en-US" sz="1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2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예외처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리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키보드 입력을 받을때 더 적절한 예외 처리를 하도록 개선해야 한다.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인덱스 에러가 나지 않도록 처리 해 주어야 한다.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0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코드 간결화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반복되는 코드를 f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r문을 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더 간결하게 줄인다.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파일 입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력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검색 결과를 명세서 형태로 파일로 저장 가능하게 한다.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인터페이스 통합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중복되는 기능을 가진 인터페이스들을 하나로 통합한다.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검색기능 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향</a:t>
                      </a:r>
                      <a:r>
                        <a:rPr lang="en-US" altLang="ko-KR" sz="1100" kern="0" b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</a:t>
                      </a:r>
                      <a:endParaRPr lang="ko-KR" altLang="en-US" sz="1100" kern="0" b="1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정규식을 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한 부분일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하는 문자 검색이 가능하게 한다.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41275" marR="41275" marT="11430" marB="1143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3068955"/>
            <a:ext cx="8641080" cy="35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630" y="1052830"/>
            <a:ext cx="3858895" cy="38588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0020" y="2564765"/>
            <a:ext cx="381635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241935" y="590550"/>
            <a:ext cx="8770620" cy="5439410"/>
          </a:xfrm>
          <a:prstGeom prst="rect"/>
          <a:solidFill>
            <a:schemeClr val="bg1"/>
          </a:solidFill>
          <a:ln w="3810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8530" cy="93853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39495" y="905510"/>
            <a:ext cx="2198370" cy="951865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Game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(인터페이스)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120140" y="2967990"/>
            <a:ext cx="2099310" cy="683260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GameInfo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추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상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358775" y="4671060"/>
            <a:ext cx="1211580" cy="113982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FPSl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1704340" y="4671060"/>
            <a:ext cx="1273810" cy="113982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RPG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3101340" y="4671060"/>
            <a:ext cx="1203325" cy="113982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sp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s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rot="0" flipV="1">
            <a:off x="850900" y="3827780"/>
            <a:ext cx="387350" cy="72834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 flipV="1">
            <a:off x="2258695" y="3792220"/>
            <a:ext cx="20320" cy="75501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 flipV="1">
            <a:off x="2976245" y="3756025"/>
            <a:ext cx="494665" cy="76390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V="1">
            <a:off x="2115185" y="2052320"/>
            <a:ext cx="1905" cy="79121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26"/>
          <p:cNvSpPr>
            <a:spLocks/>
          </p:cNvSpPr>
          <p:nvPr/>
        </p:nvSpPr>
        <p:spPr>
          <a:xfrm rot="0">
            <a:off x="5403215" y="905510"/>
            <a:ext cx="2608580" cy="1078230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GameManagement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터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페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324475" y="3756660"/>
            <a:ext cx="2785745" cy="148907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GameManage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관리기능 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클래스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 flipV="1">
            <a:off x="6705600" y="2052955"/>
            <a:ext cx="28575" cy="156146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>
            <a:spLocks/>
          </p:cNvSpPr>
          <p:nvPr/>
        </p:nvSpPr>
        <p:spPr>
          <a:xfrm rot="0">
            <a:off x="434340" y="203200"/>
            <a:ext cx="1821180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상속 관계도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153035" y="590550"/>
            <a:ext cx="8770620" cy="5439410"/>
          </a:xfrm>
          <a:prstGeom prst="rect"/>
          <a:solidFill>
            <a:schemeClr val="bg1"/>
          </a:solidFill>
          <a:ln w="3810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8530" cy="93853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39495" y="905510"/>
            <a:ext cx="2198370" cy="951865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DVD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(인터페이스)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1120140" y="2967990"/>
            <a:ext cx="2099310" cy="683260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DVDInfo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(추상클래스)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237490" y="4824095"/>
            <a:ext cx="1426210" cy="105473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C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me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y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클래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22"/>
          <p:cNvCxnSpPr/>
          <p:nvPr/>
        </p:nvCxnSpPr>
        <p:spPr>
          <a:xfrm rot="0" flipV="1">
            <a:off x="777240" y="3810000"/>
            <a:ext cx="702310" cy="95123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 flipH="1" flipV="1">
            <a:off x="2320925" y="3810000"/>
            <a:ext cx="37465" cy="94234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 flipH="1" flipV="1">
            <a:off x="3163570" y="3747135"/>
            <a:ext cx="677545" cy="94234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V="1">
            <a:off x="2115185" y="2052320"/>
            <a:ext cx="1905" cy="79121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26"/>
          <p:cNvSpPr>
            <a:spLocks/>
          </p:cNvSpPr>
          <p:nvPr/>
        </p:nvSpPr>
        <p:spPr>
          <a:xfrm rot="0">
            <a:off x="5405120" y="905510"/>
            <a:ext cx="2198370" cy="951865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DVDManagement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인터페이스)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252720" y="3649345"/>
            <a:ext cx="2790190" cy="148907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DVDmanager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</a:t>
            </a: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기</a:t>
            </a: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능클래스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 flipV="1">
            <a:off x="6642735" y="1954530"/>
            <a:ext cx="28575" cy="1561465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29"/>
          <p:cNvSpPr>
            <a:spLocks/>
          </p:cNvSpPr>
          <p:nvPr/>
        </p:nvSpPr>
        <p:spPr>
          <a:xfrm rot="0">
            <a:off x="3229610" y="4779645"/>
            <a:ext cx="1426210" cy="105473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Ac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t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래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rot="0">
            <a:off x="1720850" y="4824730"/>
            <a:ext cx="1426210" cy="1054735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F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ea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클</a:t>
            </a:r>
            <a:r>
              <a:rPr lang="en-US" altLang="ko-KR" sz="1700">
                <a:solidFill>
                  <a:schemeClr val="tx1"/>
                </a:solidFill>
                <a:latin typeface="맑은 고딕" charset="0"/>
                <a:ea typeface="맑은 고딕" charset="0"/>
              </a:rPr>
              <a:t>래스</a:t>
            </a: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 rot="0">
            <a:off x="434340" y="203200"/>
            <a:ext cx="1821180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상속 관계도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63500" y="537210"/>
            <a:ext cx="8770620" cy="5439410"/>
          </a:xfrm>
          <a:prstGeom prst="rect"/>
          <a:solidFill>
            <a:schemeClr val="bg1"/>
          </a:solidFill>
          <a:ln w="38100" cap="flat" cmpd="sng">
            <a:solidFill>
              <a:srgbClr val="41719C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4067810" y="74295"/>
            <a:ext cx="938530" cy="93853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039495" y="905510"/>
            <a:ext cx="2198370" cy="951865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Account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&lt;sh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o</a:t>
            </a: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wInfo()&gt;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(인터페이스)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925195" y="3572510"/>
            <a:ext cx="2728595" cy="2090420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AccountInfo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계정정보 클래스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25"/>
          <p:cNvCxnSpPr/>
          <p:nvPr/>
        </p:nvCxnSpPr>
        <p:spPr>
          <a:xfrm rot="0" flipV="1">
            <a:off x="2259330" y="1990090"/>
            <a:ext cx="9525" cy="136906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도형 26"/>
          <p:cNvSpPr>
            <a:spLocks/>
          </p:cNvSpPr>
          <p:nvPr/>
        </p:nvSpPr>
        <p:spPr>
          <a:xfrm rot="0">
            <a:off x="5360670" y="700405"/>
            <a:ext cx="2448560" cy="1692910"/>
          </a:xfrm>
          <a:prstGeom prst="roundRect"/>
          <a:gradFill rotWithShape="1">
            <a:gsLst>
              <a:gs pos="0">
                <a:srgbClr val="9AA7BE"/>
              </a:gs>
              <a:gs pos="50000">
                <a:srgbClr val="C2CAD5"/>
              </a:gs>
              <a:gs pos="100000">
                <a:srgbClr val="E3E6EB"/>
              </a:gs>
            </a:gsLst>
            <a:lin ang="5400000"/>
          </a:gra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RentalInterface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&lt;borrow()&gt;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&lt;returnBack()&gt;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&lt;borrowInfo()&gt;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(인터페이스)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5395595" y="3693795"/>
            <a:ext cx="2633980" cy="2094230"/>
          </a:xfrm>
          <a:prstGeom prst="ellipse"/>
          <a:gradFill rotWithShape="1">
            <a:gsLst>
              <a:gs pos="0">
                <a:srgbClr val="9BC5F6"/>
              </a:gs>
              <a:gs pos="50000">
                <a:srgbClr val="C2D9F9"/>
              </a:gs>
              <a:gs pos="100000">
                <a:srgbClr val="E2EBFB"/>
              </a:gs>
            </a:gsLst>
            <a:lin ang="5400000"/>
          </a:gradFill>
          <a:ln w="28575" cap="flat" cmpd="sng">
            <a:solidFill>
              <a:schemeClr val="accent1">
                <a:lumMod val="5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Rental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대여 클래스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 rot="0" flipH="1" flipV="1">
            <a:off x="6633845" y="2499360"/>
            <a:ext cx="29210" cy="1109980"/>
          </a:xfrm>
          <a:prstGeom prst="straightConnector1"/>
          <a:ln w="76200" cap="flat" cmpd="sng">
            <a:solidFill>
              <a:srgbClr val="5B9BD5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>
            <a:spLocks/>
          </p:cNvSpPr>
          <p:nvPr/>
        </p:nvSpPr>
        <p:spPr>
          <a:xfrm rot="0">
            <a:off x="434340" y="203200"/>
            <a:ext cx="1821180" cy="3384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3.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6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상속 관계도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1835785" y="2726055"/>
            <a:ext cx="5473700" cy="768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spc="-15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회 원 관 리</a:t>
            </a:r>
            <a:endParaRPr lang="ko-KR" altLang="en-US" sz="4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483485" y="1745615"/>
            <a:ext cx="4258310" cy="36893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. 기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 능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소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</a:t>
            </a:r>
            <a:endParaRPr lang="ko-KR" altLang="en-US" sz="1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51</Pages>
  <Paragraphs>215</Paragraphs>
  <Words>439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1027</cp:lastModifiedBy>
  <dc:title>슬라이드 1</dc:title>
  <dcterms:modified xsi:type="dcterms:W3CDTF">2017-11-24T08:21:19Z</dcterms:modified>
</cp:coreProperties>
</file>