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ABC9-6784-4174-B937-8B386ED89CDE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C754-63F8-4F5C-ACA4-AB5D4F7B4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4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ABC9-6784-4174-B937-8B386ED89CDE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C754-63F8-4F5C-ACA4-AB5D4F7B4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7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ABC9-6784-4174-B937-8B386ED89CDE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C754-63F8-4F5C-ACA4-AB5D4F7B4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09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ABC9-6784-4174-B937-8B386ED89CDE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C754-63F8-4F5C-ACA4-AB5D4F7B4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58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ABC9-6784-4174-B937-8B386ED89CDE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C754-63F8-4F5C-ACA4-AB5D4F7B4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12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ABC9-6784-4174-B937-8B386ED89CDE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C754-63F8-4F5C-ACA4-AB5D4F7B4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46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ABC9-6784-4174-B937-8B386ED89CDE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C754-63F8-4F5C-ACA4-AB5D4F7B4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1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ABC9-6784-4174-B937-8B386ED89CDE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C754-63F8-4F5C-ACA4-AB5D4F7B4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68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ABC9-6784-4174-B937-8B386ED89CDE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C754-63F8-4F5C-ACA4-AB5D4F7B4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56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ABC9-6784-4174-B937-8B386ED89CDE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C754-63F8-4F5C-ACA4-AB5D4F7B4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5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ABC9-6784-4174-B937-8B386ED89CDE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C754-63F8-4F5C-ACA4-AB5D4F7B4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41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1ABC9-6784-4174-B937-8B386ED89CDE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4C754-63F8-4F5C-ACA4-AB5D4F7B4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00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기계학습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Jupyter notebook &amp; JupyterLab</a:t>
            </a:r>
          </a:p>
          <a:p>
            <a:endParaRPr lang="en-US" altLang="ko-KR"/>
          </a:p>
          <a:p>
            <a:pPr algn="r"/>
            <a:r>
              <a:rPr lang="ko-KR" altLang="en-US" smtClean="0"/>
              <a:t>정보시스템공학과</a:t>
            </a:r>
            <a:endParaRPr lang="en-US" altLang="ko-KR" smtClean="0"/>
          </a:p>
          <a:p>
            <a:pPr algn="r"/>
            <a:r>
              <a:rPr lang="ko-KR" altLang="en-US" smtClean="0"/>
              <a:t>안규황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551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218816" y="1144587"/>
            <a:ext cx="382384" cy="219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545484" y="1428497"/>
            <a:ext cx="1005839" cy="262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39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57"/>
            <a:ext cx="12192000" cy="694399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804756" y="1027906"/>
            <a:ext cx="756459" cy="243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90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6606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804756" y="1027906"/>
            <a:ext cx="756459" cy="662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9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2450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27316" y="1359297"/>
            <a:ext cx="7306888" cy="466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01440" y="1027906"/>
            <a:ext cx="362989" cy="1964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03120" y="1224360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1.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7244" y="843240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077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6606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27316" y="1463039"/>
            <a:ext cx="7306888" cy="3625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655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6606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821382" y="1027906"/>
            <a:ext cx="739833" cy="235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855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4112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42556" y="1743436"/>
            <a:ext cx="7306888" cy="3625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75116" y="1024081"/>
            <a:ext cx="422564" cy="2145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18360" y="1599865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1.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0920" y="865220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626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6606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42556" y="2009444"/>
            <a:ext cx="7306888" cy="276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076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6847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64774" y="3460664"/>
            <a:ext cx="957350" cy="230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2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30" y="1720561"/>
            <a:ext cx="10061843" cy="310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0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442" y="287775"/>
            <a:ext cx="4957676" cy="644788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631275" y="287775"/>
            <a:ext cx="5437910" cy="6447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52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6297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66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79913" y="1144588"/>
            <a:ext cx="1687483" cy="1996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68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10845" y="1690688"/>
            <a:ext cx="831272" cy="134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490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71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67" y="0"/>
            <a:ext cx="12251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0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03121" y="801226"/>
            <a:ext cx="2818014" cy="2129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8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392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427133" y="186267"/>
            <a:ext cx="558800" cy="220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37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7195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8199" y="4487334"/>
            <a:ext cx="10320867" cy="423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07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09383" cy="68579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50524" y="2344190"/>
            <a:ext cx="5769032" cy="20033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3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Difference of Python 2.7 and 3.6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475" y="1410444"/>
            <a:ext cx="6815050" cy="52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3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Difference of python 2.7 and 3.6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38" y="1845427"/>
            <a:ext cx="10836323" cy="419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0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209550"/>
            <a:ext cx="9096375" cy="64389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28306" y="572039"/>
            <a:ext cx="1986741" cy="423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84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59084" y="1144588"/>
            <a:ext cx="1687483" cy="1996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88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27</Words>
  <Application>Microsoft Office PowerPoint</Application>
  <PresentationFormat>와이드스크린</PresentationFormat>
  <Paragraphs>11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기계학습 </vt:lpstr>
      <vt:lpstr>PowerPoint 프레젠테이션</vt:lpstr>
      <vt:lpstr>PowerPoint 프레젠테이션</vt:lpstr>
      <vt:lpstr>PowerPoint 프레젠테이션</vt:lpstr>
      <vt:lpstr>PowerPoint 프레젠테이션</vt:lpstr>
      <vt:lpstr>Difference of Python 2.7 and 3.6</vt:lpstr>
      <vt:lpstr>Difference of python 2.7 and 3.6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기계학습 </dc:title>
  <dc:creator>Windows 사용자</dc:creator>
  <cp:lastModifiedBy>Windows 사용자</cp:lastModifiedBy>
  <cp:revision>35</cp:revision>
  <dcterms:created xsi:type="dcterms:W3CDTF">2018-03-27T00:47:19Z</dcterms:created>
  <dcterms:modified xsi:type="dcterms:W3CDTF">2018-03-27T04:26:52Z</dcterms:modified>
</cp:coreProperties>
</file>