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1" r:id="rId10"/>
    <p:sldId id="270" r:id="rId11"/>
    <p:sldId id="274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60" r:id="rId22"/>
    <p:sldId id="284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3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5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5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1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0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E266-285E-4736-8449-5A58AACF21B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5A36-CFC9-420D-968C-D1574768D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CNN </a:t>
            </a:r>
            <a:r>
              <a:rPr lang="en-US" altLang="ko-KR" b="1" smtClean="0"/>
              <a:t>implementation</a:t>
            </a:r>
            <a:br>
              <a:rPr lang="en-US" altLang="ko-KR" b="1" smtClean="0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smtClean="0"/>
          </a:p>
          <a:p>
            <a:pPr algn="r"/>
            <a:r>
              <a:rPr lang="ko-KR" altLang="en-US" smtClean="0"/>
              <a:t>정보시스템공학과</a:t>
            </a:r>
            <a:endParaRPr lang="en-US" altLang="ko-KR" smtClean="0"/>
          </a:p>
          <a:p>
            <a:pPr algn="r"/>
            <a:r>
              <a:rPr lang="en-US" altLang="ko-KR" smtClean="0"/>
              <a:t>18211501</a:t>
            </a:r>
          </a:p>
          <a:p>
            <a:pPr algn="r"/>
            <a:r>
              <a:rPr lang="ko-KR" altLang="en-US" smtClean="0"/>
              <a:t>안규황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MNIST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925" y="1825625"/>
            <a:ext cx="10036150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60867" y="5781311"/>
            <a:ext cx="744080" cy="276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66821" y="5539154"/>
            <a:ext cx="521341" cy="242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– Tensorflow – Epoch 1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208" y="2057094"/>
            <a:ext cx="8769583" cy="3728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– Tensorflow – Epoch 1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621" y="2211326"/>
            <a:ext cx="8526757" cy="27914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– Tensorflow – Epoch 1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210" y="2388272"/>
            <a:ext cx="11309580" cy="32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– Tensorflow – Epoch 1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63" y="2701864"/>
            <a:ext cx="9294073" cy="2010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– Tensorflow – Epoch 10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1907991"/>
            <a:ext cx="6172200" cy="4419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Keras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574" y="1690688"/>
            <a:ext cx="6456852" cy="4677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4985" y="5999123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//MNIST </a:t>
            </a:r>
            <a:r>
              <a:rPr lang="ko-KR" altLang="en-US" smtClean="0"/>
              <a:t>각 이미지 크기가 </a:t>
            </a:r>
            <a:r>
              <a:rPr lang="en-US" altLang="ko-KR" smtClean="0"/>
              <a:t>28x28 </a:t>
            </a:r>
            <a:r>
              <a:rPr lang="ko-KR" altLang="en-US" smtClean="0"/>
              <a:t>이기 때문에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67574" y="5095511"/>
            <a:ext cx="1484618" cy="29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Keras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68" y="2506234"/>
            <a:ext cx="10733832" cy="2690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Keras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859" y="2154177"/>
            <a:ext cx="9970281" cy="3138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Keras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99" y="1835821"/>
            <a:ext cx="7491401" cy="42748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Tensorflow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1615" y="1377217"/>
            <a:ext cx="9788769" cy="52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Keras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90" y="1690688"/>
            <a:ext cx="6968820" cy="43768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2312" y="4778986"/>
            <a:ext cx="1563749" cy="320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Keras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152" y="1690688"/>
            <a:ext cx="3752850" cy="255270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002" y="1690688"/>
            <a:ext cx="3886200" cy="2543175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202" y="1655520"/>
            <a:ext cx="3933825" cy="259080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52" y="4243388"/>
            <a:ext cx="3962400" cy="2571750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115" y="4276725"/>
            <a:ext cx="3819525" cy="2505075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2127" y="4207487"/>
            <a:ext cx="3771900" cy="2581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548" y="1321356"/>
            <a:ext cx="1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Epoch 1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60972" y="1321356"/>
            <a:ext cx="1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Epoch 2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00658" y="1320047"/>
            <a:ext cx="1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Epoch 3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1152" y="4018713"/>
            <a:ext cx="1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Epoch 5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6576" y="4018713"/>
            <a:ext cx="1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Epoch 7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96262" y="4017404"/>
            <a:ext cx="1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Epoch 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Tensorflow vs keras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854" y="1690688"/>
            <a:ext cx="10260291" cy="47580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3943" y="2202841"/>
            <a:ext cx="5748888" cy="29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7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808" y="299869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151784" y="3861048"/>
            <a:ext cx="4104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Tensorflow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43" y="2509899"/>
            <a:ext cx="12053506" cy="31699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7785" y="3244360"/>
            <a:ext cx="10207869" cy="465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843" y="3861868"/>
            <a:ext cx="1028365" cy="465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Tensorflow</a:t>
            </a:r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961" y="1509101"/>
            <a:ext cx="9624078" cy="51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CNN - Tensorflow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6" y="1690688"/>
            <a:ext cx="2400300" cy="4267200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912576" y="1825625"/>
            <a:ext cx="7441223" cy="4214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Tensorflow 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기계학습과 딥러닝을 위해 구글에서 만든 </a:t>
            </a:r>
            <a:r>
              <a:rPr lang="en-US" altLang="ko-KR" sz="2400" smtClean="0"/>
              <a:t>Opensource library</a:t>
            </a:r>
          </a:p>
          <a:p>
            <a:r>
              <a:rPr lang="ko-KR" altLang="en-US" smtClean="0"/>
              <a:t>데이터 플로우 그래프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smtClean="0"/>
              <a:t>- </a:t>
            </a:r>
            <a:r>
              <a:rPr lang="ko-KR" altLang="en-US" sz="2400"/>
              <a:t>데이터 플로우 그래프는 수학 계산과 데이터의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흐름을 </a:t>
            </a:r>
            <a:r>
              <a:rPr lang="ko-KR" altLang="en-US" sz="2400"/>
              <a:t>노드</a:t>
            </a:r>
            <a:r>
              <a:rPr lang="en-US" altLang="ko-KR" sz="2400"/>
              <a:t>(Node)</a:t>
            </a:r>
            <a:r>
              <a:rPr lang="ko-KR" altLang="en-US" sz="2400"/>
              <a:t>와 엣지</a:t>
            </a:r>
            <a:r>
              <a:rPr lang="en-US" altLang="ko-KR" sz="2400"/>
              <a:t>(Edge)</a:t>
            </a:r>
            <a:r>
              <a:rPr lang="ko-KR" altLang="en-US" sz="2400"/>
              <a:t>를 사용한 방향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그래프</a:t>
            </a:r>
            <a:r>
              <a:rPr lang="en-US" altLang="ko-KR" sz="2400"/>
              <a:t>(Directed Graph)</a:t>
            </a:r>
            <a:r>
              <a:rPr lang="ko-KR" altLang="en-US" sz="2400"/>
              <a:t>로 </a:t>
            </a:r>
            <a:r>
              <a:rPr lang="ko-KR" altLang="en-US" sz="2400" smtClean="0"/>
              <a:t>표현</a:t>
            </a:r>
            <a:endParaRPr lang="en-US" altLang="ko-KR" sz="2400" smtClean="0"/>
          </a:p>
          <a:p>
            <a:r>
              <a:rPr lang="ko-KR" altLang="en-US"/>
              <a:t>노드는 수학적 계산</a:t>
            </a:r>
            <a:r>
              <a:rPr lang="en-US" altLang="ko-KR"/>
              <a:t>, </a:t>
            </a:r>
            <a:r>
              <a:rPr lang="ko-KR" altLang="en-US"/>
              <a:t>데이터 입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그리고 데이터의 읽기</a:t>
            </a:r>
            <a:r>
              <a:rPr lang="en-US" altLang="ko-KR"/>
              <a:t>/</a:t>
            </a:r>
            <a:r>
              <a:rPr lang="ko-KR" altLang="en-US"/>
              <a:t>저장 등의 작업을 </a:t>
            </a:r>
            <a:r>
              <a:rPr lang="ko-KR" altLang="en-US" smtClean="0"/>
              <a:t>수행</a:t>
            </a:r>
            <a:endParaRPr lang="en-US" altLang="ko-KR" smtClean="0"/>
          </a:p>
          <a:p>
            <a:r>
              <a:rPr lang="ko-KR" altLang="en-US" smtClean="0"/>
              <a:t>엣지는 </a:t>
            </a:r>
            <a:r>
              <a:rPr lang="ko-KR" altLang="en-US"/>
              <a:t>노드들 간 데이터의 입출력 관계를 </a:t>
            </a:r>
            <a:r>
              <a:rPr lang="ko-KR" altLang="en-US" smtClean="0"/>
              <a:t>표현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980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Simple Tensorflow Example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894" y="1858901"/>
            <a:ext cx="7152212" cy="4357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Simple Tensorflow Example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804" y="1529864"/>
            <a:ext cx="7147331" cy="505557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533135" y="1529864"/>
            <a:ext cx="4481145" cy="5055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smtClean="0"/>
              <a:t>텐서</a:t>
            </a:r>
            <a:r>
              <a:rPr lang="en-US" altLang="ko-KR" b="1" smtClean="0"/>
              <a:t>(Tensor)</a:t>
            </a:r>
            <a:br>
              <a:rPr lang="en-US" altLang="ko-KR" b="1" smtClean="0"/>
            </a:br>
            <a:r>
              <a:rPr lang="ko-KR" altLang="en-US" smtClean="0"/>
              <a:t>내부적으로 모든 데이터는 텐서를 통해 표현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됩니다</a:t>
            </a:r>
            <a:r>
              <a:rPr lang="en-US" altLang="ko-KR" smtClean="0"/>
              <a:t>. </a:t>
            </a:r>
            <a:r>
              <a:rPr lang="ko-KR" altLang="en-US" smtClean="0"/>
              <a:t>텐서는 일종의 다차원 배열인데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그래프 내의 오퍼레이션 간에는 텐서만이 전달됩니다</a:t>
            </a:r>
            <a:r>
              <a:rPr lang="en-US" altLang="ko-KR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/>
              <a:t>변수</a:t>
            </a:r>
            <a:r>
              <a:rPr lang="en-US" altLang="ko-KR" b="1"/>
              <a:t>(Variables)</a:t>
            </a:r>
            <a:br>
              <a:rPr lang="en-US" altLang="ko-KR" b="1"/>
            </a:br>
            <a:r>
              <a:rPr lang="ko-KR" altLang="en-US"/>
              <a:t>변수는 그래프의 실행시</a:t>
            </a:r>
            <a:r>
              <a:rPr lang="en-US" altLang="ko-KR"/>
              <a:t>, </a:t>
            </a:r>
            <a:r>
              <a:rPr lang="ko-KR" altLang="en-US"/>
              <a:t>패러미터를 저장하고 갱신하는데 사용됩니다</a:t>
            </a:r>
            <a:r>
              <a:rPr lang="en-US" altLang="ko-KR"/>
              <a:t>. </a:t>
            </a:r>
            <a:r>
              <a:rPr lang="ko-KR" altLang="en-US"/>
              <a:t>메모리 상에서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텐서를 저장하는 버퍼 역할을 합니다</a:t>
            </a:r>
            <a:r>
              <a:rPr lang="en-US" altLang="ko-KR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/>
              <a:t>오퍼레이션</a:t>
            </a:r>
            <a:r>
              <a:rPr lang="en-US" altLang="ko-KR" b="1"/>
              <a:t>(Operation)</a:t>
            </a:r>
            <a:br>
              <a:rPr lang="en-US" altLang="ko-KR" b="1"/>
            </a:br>
            <a:r>
              <a:rPr lang="ko-KR" altLang="en-US"/>
              <a:t>그래프 상의 노드는 오퍼레이션</a:t>
            </a:r>
            <a:r>
              <a:rPr lang="en-US" altLang="ko-KR"/>
              <a:t>(</a:t>
            </a:r>
            <a:r>
              <a:rPr lang="ko-KR" altLang="en-US"/>
              <a:t>줄임말 </a:t>
            </a:r>
            <a:r>
              <a:rPr lang="en-US" altLang="ko-KR" i="1"/>
              <a:t>op</a:t>
            </a:r>
            <a:r>
              <a:rPr lang="en-US" altLang="ko-KR"/>
              <a:t>)</a:t>
            </a:r>
            <a:r>
              <a:rPr lang="ko-KR" altLang="en-US"/>
              <a:t>으로 불립니다</a:t>
            </a:r>
            <a:r>
              <a:rPr lang="en-US" altLang="ko-KR"/>
              <a:t>. </a:t>
            </a:r>
            <a:r>
              <a:rPr lang="ko-KR" altLang="en-US"/>
              <a:t>오퍼레이션은 하나 이상의 </a:t>
            </a:r>
            <a:r>
              <a:rPr lang="ko-KR" altLang="en-US" i="1"/>
              <a:t>텐서</a:t>
            </a:r>
            <a:r>
              <a:rPr lang="ko-KR" altLang="en-US"/>
              <a:t>를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 받을 수 있습니다</a:t>
            </a:r>
            <a:r>
              <a:rPr lang="en-US" altLang="ko-KR"/>
              <a:t>. </a:t>
            </a:r>
            <a:r>
              <a:rPr lang="ko-KR" altLang="en-US"/>
              <a:t>오퍼레이션은 계산을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수행하고</a:t>
            </a:r>
            <a:r>
              <a:rPr lang="en-US" altLang="ko-KR"/>
              <a:t>, </a:t>
            </a:r>
            <a:r>
              <a:rPr lang="ko-KR" altLang="en-US"/>
              <a:t>결과를 하나 이상의 텐서로 반환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할 수 있습니다</a:t>
            </a:r>
            <a:r>
              <a:rPr lang="en-US" altLang="ko-KR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 </a:t>
            </a:r>
            <a:r>
              <a:rPr lang="ko-KR" altLang="en-US" b="1" smtClean="0"/>
              <a:t>세션</a:t>
            </a:r>
            <a:r>
              <a:rPr lang="en-US" altLang="ko-KR" b="1"/>
              <a:t>(Session</a:t>
            </a:r>
            <a:r>
              <a:rPr lang="en-US" altLang="ko-KR" b="1" smtClean="0"/>
              <a:t>)</a:t>
            </a:r>
            <a:br>
              <a:rPr lang="en-US" altLang="ko-KR" b="1" smtClean="0"/>
            </a:br>
            <a:r>
              <a:rPr lang="ko-KR" altLang="en-US" smtClean="0"/>
              <a:t>그래프를 </a:t>
            </a:r>
            <a:r>
              <a:rPr lang="ko-KR" altLang="en-US"/>
              <a:t>실행하기 위해서는 </a:t>
            </a:r>
            <a:r>
              <a:rPr lang="ko-KR" altLang="en-US" smtClean="0"/>
              <a:t>세션 객체가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필요합니다</a:t>
            </a:r>
            <a:r>
              <a:rPr lang="en-US" altLang="ko-KR"/>
              <a:t>. </a:t>
            </a:r>
            <a:r>
              <a:rPr lang="ko-KR" altLang="en-US"/>
              <a:t>세션은 오퍼레이션의 실행 환경을 캡슐화한 것입니다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285" y="4623290"/>
            <a:ext cx="704850" cy="19621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2497015" y="1690688"/>
            <a:ext cx="5134708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>
            <a:off x="2479432" y="2083778"/>
            <a:ext cx="5169877" cy="888023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10800000">
            <a:off x="3288323" y="2743201"/>
            <a:ext cx="4360988" cy="1274887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>
            <a:off x="3402623" y="4484077"/>
            <a:ext cx="4246686" cy="1019908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MNIST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81" y="2482423"/>
            <a:ext cx="11101637" cy="26171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7271" y="5257800"/>
            <a:ext cx="1504950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MNIST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554" y="2634655"/>
            <a:ext cx="10714246" cy="1448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60074" y="3591125"/>
            <a:ext cx="2232912" cy="39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8" y="5027460"/>
            <a:ext cx="11475144" cy="4568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41358" y="5058082"/>
            <a:ext cx="3654333" cy="39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4" idx="1"/>
            <a:endCxn id="7" idx="1"/>
          </p:cNvCxnSpPr>
          <p:nvPr/>
        </p:nvCxnSpPr>
        <p:spPr>
          <a:xfrm rot="10800000" flipV="1">
            <a:off x="451338" y="3359073"/>
            <a:ext cx="188216" cy="1896835"/>
          </a:xfrm>
          <a:prstGeom prst="bentConnector3">
            <a:avLst>
              <a:gd name="adj1" fmla="val 221456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107</Words>
  <Application>Microsoft Office PowerPoint</Application>
  <PresentationFormat>와이드스크린</PresentationFormat>
  <Paragraphs>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CNN implementation </vt:lpstr>
      <vt:lpstr>CNN - Tensorflow</vt:lpstr>
      <vt:lpstr>CNN - Tensorflow</vt:lpstr>
      <vt:lpstr>CNN - Tensorflow</vt:lpstr>
      <vt:lpstr>CNN - Tensorflow</vt:lpstr>
      <vt:lpstr>Simple Tensorflow Example</vt:lpstr>
      <vt:lpstr>Simple Tensorflow Example</vt:lpstr>
      <vt:lpstr>MNIST</vt:lpstr>
      <vt:lpstr>MNIST</vt:lpstr>
      <vt:lpstr>MNIST</vt:lpstr>
      <vt:lpstr>CNN – Tensorflow – Epoch 1</vt:lpstr>
      <vt:lpstr>CNN – Tensorflow – Epoch 1</vt:lpstr>
      <vt:lpstr>CNN – Tensorflow – Epoch 1</vt:lpstr>
      <vt:lpstr>CNN – Tensorflow – Epoch 1</vt:lpstr>
      <vt:lpstr>CNN – Tensorflow – Epoch 10</vt:lpstr>
      <vt:lpstr>CNN - Keras</vt:lpstr>
      <vt:lpstr>CNN - Keras</vt:lpstr>
      <vt:lpstr>CNN - Keras</vt:lpstr>
      <vt:lpstr>CNN - Keras</vt:lpstr>
      <vt:lpstr>CNN - Keras</vt:lpstr>
      <vt:lpstr>CNN - Keras</vt:lpstr>
      <vt:lpstr>Tensorflow vs keras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An, Kyu Hwang</dc:creator>
  <cp:lastModifiedBy>An, Kyu Hwang</cp:lastModifiedBy>
  <cp:revision>42</cp:revision>
  <dcterms:created xsi:type="dcterms:W3CDTF">2018-06-03T05:44:06Z</dcterms:created>
  <dcterms:modified xsi:type="dcterms:W3CDTF">2018-06-03T14:56:40Z</dcterms:modified>
</cp:coreProperties>
</file>