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8BD6F-1705-4EF7-9103-9C41B51DF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05800-9EBC-4B99-AE71-2A5F5946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CF729-173C-42AB-9E5A-4D34825A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70F2C-0CCF-46E5-994A-E2BDAC32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0C2E-FEA2-44DB-9C69-C51AEE32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8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70B59-E541-487B-9F4F-4D55CD9A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47653-20ED-4955-8826-8E9529928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1C2F7-605D-412A-886D-E4980142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3A5E0-F302-4578-A355-4A8CE189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8D530-2CDC-4E1A-B80E-511E1907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9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1418B4-2AE0-47AE-8F17-D05436242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FED1E-EEE5-4FA9-A436-1F4ECADB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D1383-EAEC-4C0B-A046-C0CFBE39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5A8CA-6727-4FDE-95B8-9CCD9346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E5F31-EC80-4A59-96C6-BAF7D323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0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791F2-A3FD-4B91-A981-1997652E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9DEF3-ADCF-40C3-AB0E-EA6EE12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7DBA1-7A12-4868-94AA-3DDAC0C9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34870-2EAC-4225-8C74-5B7DFB81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E3DA7-2258-4A52-9D4E-011CEDD9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9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66891-527F-42BE-8283-91CE279E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519ED-5061-4000-AA2E-FC38F9BF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FAD00-3535-4EB5-976B-93F43531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45C49-AB6C-402E-B033-784AD7D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A40D1-B9E0-461C-8EDA-0DFCD991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AEAA8-F384-4631-BC39-0196AC9E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F777E-F8B0-49EF-8A53-3DA970787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70252-F58B-4EC9-AD4E-3F54AC6C9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0C496-AE72-439B-B15A-3E1D3049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AE923-49BC-4DB1-9BD7-2BC7B409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174C5-F70B-4B15-B84A-1E84E69C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9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56FC4-0830-458A-861D-2DC68956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AF93-7B85-4F2B-9CED-5878D544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A65A8-BF50-4311-B201-8CE7A3DC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02E225-F1E5-4090-9B12-7ED6465A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83405-6C5E-4791-9E52-5438E65C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9B3FA8-2115-4984-9487-D521614D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57207-276D-46AA-A64C-21B97A36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E3D1E1-3A3F-4925-8B1F-1AB1AD59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9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5FCC6-3B66-407E-A837-9CEFE899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C9B6B9-9818-4A1A-96E5-16F4598F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12322B-24CC-4409-93A3-EF89F1EA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5A00EF-0BFF-4F44-8DA9-6406386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A4A8EF-FF3F-4D82-A687-21E3D5BE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E70035-BBDD-4CDD-8439-8718758D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39A2E-0BFB-422E-A397-6D2071E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8ED29-ABA6-413C-8057-53606DBD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7BEFB-C9C9-4D77-BAE1-BA670C1A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593AB-61F4-4297-8F2A-7BB4B7B4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A5AC9-5092-4E93-A374-16D1F37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803BB-7A7B-4D25-8555-26A99A9F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F2DD0-A743-46B6-B7F6-015F903B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0E618-8438-4E2E-9824-FCD32433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2E9F53-54BD-4249-B385-8851143EC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B50A8-78EB-4A23-9FC9-B34711BED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664B4-7365-451F-9914-146B2457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9F8DF-74B5-47FC-AD5F-DE71B0CF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23804-8764-4C88-A784-6343D705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7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7F65EF-9B3B-4843-9303-2AD6E501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1ADFA-CE44-4B76-AA74-1CDC4DF0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C4C46-1897-46C2-A795-E4A6AE6E9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9B01-02E9-4866-9FDC-A319F511E0E6}" type="datetimeFigureOut">
              <a:rPr lang="ko-KR" altLang="en-US" smtClean="0"/>
              <a:t>2018-03-18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9713C-0AD9-40E5-8B10-D0D1C2410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A16DA-0A39-45B3-94C3-A61DE3F3A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C263-8979-4AB4-AA7E-8ED5AF7EB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0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DE03B-0A72-4286-BDCE-CCA58710E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기계학습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D5D552-31B7-45E7-A711-D985379A4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The delta rule &amp; Back-propagation</a:t>
            </a:r>
            <a:br>
              <a:rPr lang="en-US" altLang="ko-KR"/>
            </a:br>
            <a:endParaRPr lang="en-US" altLang="ko-KR"/>
          </a:p>
          <a:p>
            <a:pPr algn="r"/>
            <a:r>
              <a:rPr lang="ko-KR" altLang="en-US"/>
              <a:t>정보시스템공학과</a:t>
            </a:r>
            <a:endParaRPr lang="en-US" altLang="ko-KR"/>
          </a:p>
          <a:p>
            <a:pPr algn="r"/>
            <a:r>
              <a:rPr lang="ko-KR" altLang="en-US"/>
              <a:t>안규황</a:t>
            </a:r>
          </a:p>
        </p:txBody>
      </p:sp>
    </p:spTree>
    <p:extLst>
      <p:ext uri="{BB962C8B-B14F-4D97-AF65-F5344CB8AC3E}">
        <p14:creationId xmlns:p14="http://schemas.microsoft.com/office/powerpoint/2010/main" val="340074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A54C8-E13C-4CD7-B177-EB4C8DB4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delta rule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30AB26-FE69-455A-AF47-30698928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66" y="1690688"/>
            <a:ext cx="7369467" cy="41226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1E2A78-E663-4F6D-A9CF-42C97436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28" y="2828099"/>
            <a:ext cx="1400175" cy="923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230333-2E87-43D2-939C-12D56A01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145" y="2092326"/>
            <a:ext cx="140017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84549-4B72-473F-BF66-45B2F9D81CE4}"/>
              </a:ext>
            </a:extLst>
          </p:cNvPr>
          <p:cNvSpPr txBox="1"/>
          <p:nvPr/>
        </p:nvSpPr>
        <p:spPr>
          <a:xfrm>
            <a:off x="4904387" y="3429000"/>
            <a:ext cx="153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Input01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09242-1738-4F26-AFBD-9741FA6B2869}"/>
              </a:ext>
            </a:extLst>
          </p:cNvPr>
          <p:cNvSpPr txBox="1"/>
          <p:nvPr/>
        </p:nvSpPr>
        <p:spPr>
          <a:xfrm>
            <a:off x="6680313" y="2554288"/>
            <a:ext cx="153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Input02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40574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4E2AF-C971-4136-98F8-5C6DD317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70" y="2766218"/>
            <a:ext cx="11636230" cy="1325563"/>
          </a:xfrm>
        </p:spPr>
        <p:txBody>
          <a:bodyPr>
            <a:normAutofit/>
          </a:bodyPr>
          <a:lstStyle/>
          <a:p>
            <a:r>
              <a:rPr lang="pt-BR" altLang="ko-KR" sz="3600"/>
              <a:t>Wi = Â alpha * s'(a(p,n)) * (t(p,n) - y(p,n)) * X(p,i,n) </a:t>
            </a:r>
            <a:endParaRPr lang="ko-KR" altLang="en-US" sz="360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CD8CAD7-4F21-4E8C-98DB-F3E6E159A3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The delta rule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9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11FF53-2860-4485-907D-A76B3137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3" y="2566696"/>
            <a:ext cx="11009774" cy="172460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1E4EDA2-B44A-4546-B603-D3FCF60B8B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The delta rule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8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E9E14-D4D5-4250-ABE9-1D5B600D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Back-propagation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608E86-9893-4DF7-9D98-C9F6BC70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53" y="1940768"/>
            <a:ext cx="9102493" cy="32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E9E14-D4D5-4250-ABE9-1D5B600D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Back-propagation</a:t>
            </a:r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D71CA7D-10C3-4F56-8FAC-34ECACF1C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219"/>
            <a:ext cx="4057650" cy="3952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6DA124-D53A-4CA1-99DF-DA108ECBD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785" y="2072364"/>
            <a:ext cx="6860721" cy="2381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8DA57E-992D-4D88-A1DC-91ABF0FA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35114"/>
            <a:ext cx="3086100" cy="33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A75026-C26F-48C7-9D85-B87C3805D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443359"/>
            <a:ext cx="3324225" cy="352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ADACA-B7DD-49F8-A685-3DB0763B9BEC}"/>
              </a:ext>
            </a:extLst>
          </p:cNvPr>
          <p:cNvSpPr txBox="1"/>
          <p:nvPr/>
        </p:nvSpPr>
        <p:spPr>
          <a:xfrm>
            <a:off x="5133099" y="483511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First part : 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E462D-8AE4-42B9-B5DF-CA4E05C6729D}"/>
              </a:ext>
            </a:extLst>
          </p:cNvPr>
          <p:cNvSpPr txBox="1"/>
          <p:nvPr/>
        </p:nvSpPr>
        <p:spPr>
          <a:xfrm>
            <a:off x="4899830" y="541776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Second part :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4750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기계학습 </vt:lpstr>
      <vt:lpstr>The delta rule</vt:lpstr>
      <vt:lpstr>Wi = Â alpha * s'(a(p,n)) * (t(p,n) - y(p,n)) * X(p,i,n) </vt:lpstr>
      <vt:lpstr>PowerPoint 프레젠테이션</vt:lpstr>
      <vt:lpstr>Back-propagation</vt:lpstr>
      <vt:lpstr>Back-propagation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An, Kyu Hwang</dc:creator>
  <cp:lastModifiedBy>An, Kyu Hwang</cp:lastModifiedBy>
  <cp:revision>10</cp:revision>
  <dcterms:created xsi:type="dcterms:W3CDTF">2018-03-18T14:58:19Z</dcterms:created>
  <dcterms:modified xsi:type="dcterms:W3CDTF">2018-03-18T15:13:19Z</dcterms:modified>
</cp:coreProperties>
</file>