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1"/>
    <a:srgbClr val="FFD653"/>
    <a:srgbClr val="CCCC00"/>
    <a:srgbClr val="FFFF00"/>
    <a:srgbClr val="CC9900"/>
    <a:srgbClr val="94CDDC"/>
    <a:srgbClr val="CDE8EF"/>
    <a:srgbClr val="FF6E01"/>
    <a:srgbClr val="FAF9E2"/>
    <a:srgbClr val="4F6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276872"/>
            <a:ext cx="9144000" cy="45811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759132"/>
            <a:ext cx="5760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MiNi</a:t>
            </a:r>
            <a:r>
              <a:rPr lang="en-US" altLang="ko-KR" sz="40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-Project 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최종 발표</a:t>
            </a:r>
            <a:endParaRPr lang="ko-KR" altLang="en-US" sz="4000" dirty="0">
              <a:ln w="18415" cmpd="sng">
                <a:noFill/>
                <a:prstDash val="solid"/>
              </a:ln>
              <a:solidFill>
                <a:srgbClr val="6633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2320" y="65363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NAME. </a:t>
            </a:r>
            <a:r>
              <a:rPr lang="en-US" altLang="ko-KR" sz="1200" dirty="0" err="1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Jeonmacam</a:t>
            </a:r>
            <a:endParaRPr lang="ko-KR" altLang="en-US" sz="12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76257" y="5466272"/>
            <a:ext cx="201622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유승원</a:t>
            </a:r>
            <a:r>
              <a:rPr lang="en-US" altLang="ko-KR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1692123</a:t>
            </a:r>
          </a:p>
          <a:p>
            <a:r>
              <a:rPr lang="ko-KR" altLang="en-US" sz="2000" b="1" dirty="0" err="1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심규도</a:t>
            </a:r>
            <a:r>
              <a:rPr lang="en-US" altLang="ko-KR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1692116</a:t>
            </a:r>
          </a:p>
          <a:p>
            <a:r>
              <a:rPr lang="ko-KR" altLang="en-US" sz="2000" b="1" dirty="0" err="1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나서정</a:t>
            </a:r>
            <a:r>
              <a:rPr lang="en-US" altLang="ko-KR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1692100</a:t>
            </a:r>
            <a:endParaRPr lang="ko-KR" altLang="en-US" sz="200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410" y="79252"/>
            <a:ext cx="63790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Mini-Project </a:t>
            </a:r>
            <a:r>
              <a:rPr lang="ko-KR" altLang="en-US" sz="34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설명 </a:t>
            </a:r>
            <a:r>
              <a:rPr lang="en-US" altLang="ko-KR" sz="34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sz="34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201932"/>
            <a:ext cx="6912768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컨셉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졸라맨 구하기</a:t>
            </a:r>
            <a:endParaRPr lang="en-US" altLang="ko-KR" sz="4000" dirty="0" smtClean="0">
              <a:ln w="18415" cmpd="sng">
                <a:noFill/>
                <a:prstDash val="solid"/>
              </a:ln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40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난이도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: 5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단계</a:t>
            </a:r>
            <a:endParaRPr lang="en-US" altLang="ko-KR" sz="4000" dirty="0" smtClean="0">
              <a:ln w="18415" cmpd="sng">
                <a:noFill/>
                <a:prstDash val="solid"/>
              </a:ln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40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목숨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: 3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개</a:t>
            </a:r>
            <a:endParaRPr lang="en-US" altLang="ko-KR" sz="4000" dirty="0" smtClean="0">
              <a:ln w="18415" cmpd="sng">
                <a:noFill/>
                <a:prstDash val="solid"/>
              </a:ln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40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게임 설명</a:t>
            </a:r>
            <a:r>
              <a:rPr lang="en-US" altLang="ko-KR" sz="4000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목표 점수를 얻게 되면 </a:t>
            </a:r>
            <a:r>
              <a:rPr lang="ko-KR" altLang="en-US" sz="4000" dirty="0" err="1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졸라맨을</a:t>
            </a:r>
            <a:r>
              <a:rPr lang="ko-KR" altLang="en-US" sz="4000" dirty="0" smtClean="0">
                <a:ln w="18415" cmpd="sng">
                  <a:noFill/>
                  <a:prstDash val="solid"/>
                </a:ln>
                <a:latin typeface="Adobe 고딕 Std B" pitchFamily="34" charset="-127"/>
                <a:ea typeface="Adobe 고딕 Std B" pitchFamily="34" charset="-127"/>
              </a:rPr>
              <a:t> 구하는 게임</a:t>
            </a:r>
            <a:endParaRPr lang="en-US" altLang="ko-KR" sz="4000" dirty="0" smtClean="0">
              <a:ln w="18415" cmpd="sng">
                <a:noFill/>
                <a:prstDash val="solid"/>
              </a:ln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4744"/>
            <a:ext cx="287655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7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88732"/>
            <a:ext cx="2951782" cy="342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42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유승원</cp:lastModifiedBy>
  <cp:revision>20</cp:revision>
  <dcterms:created xsi:type="dcterms:W3CDTF">2014-05-12T07:03:55Z</dcterms:created>
  <dcterms:modified xsi:type="dcterms:W3CDTF">2017-12-17T12:44:02Z</dcterms:modified>
</cp:coreProperties>
</file>