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0" r:id="rId6"/>
    <p:sldId id="261" r:id="rId7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65" d="100"/>
          <a:sy n="65" d="100"/>
        </p:scale>
        <p:origin x="2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10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829" y="865680"/>
            <a:ext cx="3283268" cy="493776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6544" y="1953101"/>
            <a:ext cx="5763149" cy="1115568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508" y="3690318"/>
            <a:ext cx="14606683" cy="5879592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53346" y="1186148"/>
            <a:ext cx="2295287" cy="7132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038" y="1164717"/>
            <a:ext cx="3240405" cy="576072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596" y="2485454"/>
            <a:ext cx="10301145" cy="64008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8561" y="3264837"/>
            <a:ext cx="10859214" cy="82296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9639" y="4869180"/>
            <a:ext cx="5311235" cy="448056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9639" y="6296501"/>
            <a:ext cx="5311235" cy="448056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9639" y="7749540"/>
            <a:ext cx="5311235" cy="457200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3650" y="4813887"/>
            <a:ext cx="983552" cy="530352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3650" y="6245066"/>
            <a:ext cx="983552" cy="548640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43650" y="7676245"/>
            <a:ext cx="983552" cy="5303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786" y="1147143"/>
            <a:ext cx="1242870" cy="64008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258" y="1164860"/>
            <a:ext cx="8860107" cy="612648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699" y="2441591"/>
            <a:ext cx="10471309" cy="42976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8071" y="4330256"/>
            <a:ext cx="3240405" cy="36576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8071" y="6611112"/>
            <a:ext cx="3240405" cy="36576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71123" y="4330398"/>
            <a:ext cx="3240405" cy="365760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71123" y="6611112"/>
            <a:ext cx="3240405" cy="365760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38071" y="4807458"/>
            <a:ext cx="3270409" cy="896112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38071" y="6976872"/>
            <a:ext cx="3270409" cy="119786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71123" y="4807458"/>
            <a:ext cx="3270409" cy="1197864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71123" y="6976872"/>
            <a:ext cx="3270409" cy="11978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653" y="1136856"/>
            <a:ext cx="1242870" cy="64008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523" y="1088708"/>
            <a:ext cx="8860107" cy="612648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820" y="7769828"/>
            <a:ext cx="1922669" cy="45720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14882" y="7769828"/>
            <a:ext cx="959691" cy="457200"/>
          </a:xfrm>
          <a:prstGeom prst="rect">
            <a:avLst/>
          </a:prstGeom>
        </p:spPr>
      </p:pic>
      <p:pic>
        <p:nvPicPr>
          <p:cNvPr id="7" name="그림 6" descr="선화이(가) 표시된 사진&#10;&#10;자동 생성된 설명">
            <a:extLst>
              <a:ext uri="{FF2B5EF4-FFF2-40B4-BE49-F238E27FC236}">
                <a16:creationId xmlns:a16="http://schemas.microsoft.com/office/drawing/2014/main" id="{6A6EA92B-F9C0-4E5D-AC16-674A82C61D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6091" y="2935441"/>
            <a:ext cx="4230339" cy="3225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649E-6 3.10882E-6 L -0.33529 0.039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65" y="19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503" y="1147143"/>
            <a:ext cx="1242870" cy="64008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675" y="1160859"/>
            <a:ext cx="8860107" cy="612648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8275" y="1984391"/>
            <a:ext cx="10471309" cy="42976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3741" y="6641973"/>
            <a:ext cx="3094815" cy="47548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5704" y="5716286"/>
            <a:ext cx="2338578" cy="448056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70875" y="5708714"/>
            <a:ext cx="713946" cy="44805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50719" y="8482917"/>
            <a:ext cx="1921240" cy="4480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586" y="5755577"/>
            <a:ext cx="8183309" cy="106984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729" y="8203883"/>
            <a:ext cx="10471309" cy="8595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사용자 지정</PresentationFormat>
  <Paragraphs>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mangoboard.net_1579280</dc:title>
  <dc:subject>Presentation</dc:subject>
  <dc:creator>mangoboard.net</dc:creator>
  <cp:lastModifiedBy>조승현</cp:lastModifiedBy>
  <cp:revision>3</cp:revision>
  <dcterms:created xsi:type="dcterms:W3CDTF">2019-06-26T19:04:34Z</dcterms:created>
  <dcterms:modified xsi:type="dcterms:W3CDTF">2019-06-26T19:40:09Z</dcterms:modified>
</cp:coreProperties>
</file>