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bin Lee" initials="KL" lastIdx="1" clrIdx="0">
    <p:extLst>
      <p:ext uri="{19B8F6BF-5375-455C-9EA6-DF929625EA0E}">
        <p15:presenceInfo xmlns:p15="http://schemas.microsoft.com/office/powerpoint/2012/main" userId="Kyubi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bin Lee" userId="3e545ade-49c4-4185-b4b7-bd3914e5781b" providerId="ADAL" clId="{C70C4C16-0A0F-448E-9E40-295F2595B614}"/>
    <pc:docChg chg="undo redo custSel addSld delSld modSld">
      <pc:chgData name="Kyubin Lee" userId="3e545ade-49c4-4185-b4b7-bd3914e5781b" providerId="ADAL" clId="{C70C4C16-0A0F-448E-9E40-295F2595B614}" dt="2021-08-13T10:43:31.951" v="2684" actId="1076"/>
      <pc:docMkLst>
        <pc:docMk/>
      </pc:docMkLst>
      <pc:sldChg chg="modSp new mod">
        <pc:chgData name="Kyubin Lee" userId="3e545ade-49c4-4185-b4b7-bd3914e5781b" providerId="ADAL" clId="{C70C4C16-0A0F-448E-9E40-295F2595B614}" dt="2021-08-03T10:21:18.554" v="20" actId="20577"/>
        <pc:sldMkLst>
          <pc:docMk/>
          <pc:sldMk cId="409406154" sldId="256"/>
        </pc:sldMkLst>
        <pc:spChg chg="mod">
          <ac:chgData name="Kyubin Lee" userId="3e545ade-49c4-4185-b4b7-bd3914e5781b" providerId="ADAL" clId="{C70C4C16-0A0F-448E-9E40-295F2595B614}" dt="2021-08-03T10:21:18.554" v="20" actId="20577"/>
          <ac:spMkLst>
            <pc:docMk/>
            <pc:sldMk cId="409406154" sldId="256"/>
            <ac:spMk id="2" creationId="{C49F1A12-89C8-4A6E-8B8D-116FB06CE2BE}"/>
          </ac:spMkLst>
        </pc:spChg>
      </pc:sldChg>
      <pc:sldChg chg="addSp modSp new mod">
        <pc:chgData name="Kyubin Lee" userId="3e545ade-49c4-4185-b4b7-bd3914e5781b" providerId="ADAL" clId="{C70C4C16-0A0F-448E-9E40-295F2595B614}" dt="2021-08-13T10:35:12.173" v="2674" actId="14100"/>
        <pc:sldMkLst>
          <pc:docMk/>
          <pc:sldMk cId="1611136691" sldId="257"/>
        </pc:sldMkLst>
        <pc:spChg chg="mod">
          <ac:chgData name="Kyubin Lee" userId="3e545ade-49c4-4185-b4b7-bd3914e5781b" providerId="ADAL" clId="{C70C4C16-0A0F-448E-9E40-295F2595B614}" dt="2021-08-04T10:41:55.955" v="2472" actId="20577"/>
          <ac:spMkLst>
            <pc:docMk/>
            <pc:sldMk cId="1611136691" sldId="257"/>
            <ac:spMk id="2" creationId="{A6CFC293-C92D-4FD3-B4D3-6E1E61286035}"/>
          </ac:spMkLst>
        </pc:spChg>
        <pc:spChg chg="mod">
          <ac:chgData name="Kyubin Lee" userId="3e545ade-49c4-4185-b4b7-bd3914e5781b" providerId="ADAL" clId="{C70C4C16-0A0F-448E-9E40-295F2595B614}" dt="2021-08-03T10:28:35.152" v="249" actId="1076"/>
          <ac:spMkLst>
            <pc:docMk/>
            <pc:sldMk cId="1611136691" sldId="257"/>
            <ac:spMk id="3" creationId="{D8C441FB-35C2-4CAF-9D79-F3383946CD35}"/>
          </ac:spMkLst>
        </pc:spChg>
        <pc:picChg chg="add mod">
          <ac:chgData name="Kyubin Lee" userId="3e545ade-49c4-4185-b4b7-bd3914e5781b" providerId="ADAL" clId="{C70C4C16-0A0F-448E-9E40-295F2595B614}" dt="2021-08-13T10:35:12.173" v="2674" actId="14100"/>
          <ac:picMkLst>
            <pc:docMk/>
            <pc:sldMk cId="1611136691" sldId="257"/>
            <ac:picMk id="4" creationId="{49662C8A-6574-45C8-8AC5-C4E4A163DC99}"/>
          </ac:picMkLst>
        </pc:picChg>
        <pc:picChg chg="add mod">
          <ac:chgData name="Kyubin Lee" userId="3e545ade-49c4-4185-b4b7-bd3914e5781b" providerId="ADAL" clId="{C70C4C16-0A0F-448E-9E40-295F2595B614}" dt="2021-08-13T10:35:09.804" v="2672" actId="1076"/>
          <ac:picMkLst>
            <pc:docMk/>
            <pc:sldMk cId="1611136691" sldId="257"/>
            <ac:picMk id="5" creationId="{4349EEF2-2812-40F6-9507-DA7ACA3BC883}"/>
          </ac:picMkLst>
        </pc:picChg>
        <pc:picChg chg="add mod">
          <ac:chgData name="Kyubin Lee" userId="3e545ade-49c4-4185-b4b7-bd3914e5781b" providerId="ADAL" clId="{C70C4C16-0A0F-448E-9E40-295F2595B614}" dt="2021-08-13T10:35:02.633" v="2667" actId="1076"/>
          <ac:picMkLst>
            <pc:docMk/>
            <pc:sldMk cId="1611136691" sldId="257"/>
            <ac:picMk id="6" creationId="{ADEABD7C-356D-485B-AADA-9DA1AB7904C1}"/>
          </ac:picMkLst>
        </pc:picChg>
      </pc:sldChg>
      <pc:sldChg chg="modSp add mod">
        <pc:chgData name="Kyubin Lee" userId="3e545ade-49c4-4185-b4b7-bd3914e5781b" providerId="ADAL" clId="{C70C4C16-0A0F-448E-9E40-295F2595B614}" dt="2021-08-03T10:22:36.788" v="125" actId="20577"/>
        <pc:sldMkLst>
          <pc:docMk/>
          <pc:sldMk cId="1381332613" sldId="258"/>
        </pc:sldMkLst>
        <pc:spChg chg="mod">
          <ac:chgData name="Kyubin Lee" userId="3e545ade-49c4-4185-b4b7-bd3914e5781b" providerId="ADAL" clId="{C70C4C16-0A0F-448E-9E40-295F2595B614}" dt="2021-08-03T10:21:30.356" v="51" actId="20577"/>
          <ac:spMkLst>
            <pc:docMk/>
            <pc:sldMk cId="1381332613" sldId="258"/>
            <ac:spMk id="2" creationId="{C49F1A12-89C8-4A6E-8B8D-116FB06CE2BE}"/>
          </ac:spMkLst>
        </pc:spChg>
        <pc:spChg chg="mod">
          <ac:chgData name="Kyubin Lee" userId="3e545ade-49c4-4185-b4b7-bd3914e5781b" providerId="ADAL" clId="{C70C4C16-0A0F-448E-9E40-295F2595B614}" dt="2021-08-03T10:22:36.788" v="125" actId="20577"/>
          <ac:spMkLst>
            <pc:docMk/>
            <pc:sldMk cId="1381332613" sldId="258"/>
            <ac:spMk id="3" creationId="{315FD783-1A66-492A-8AF0-87607DFEF11B}"/>
          </ac:spMkLst>
        </pc:spChg>
      </pc:sldChg>
      <pc:sldChg chg="addSp modSp new mod">
        <pc:chgData name="Kyubin Lee" userId="3e545ade-49c4-4185-b4b7-bd3914e5781b" providerId="ADAL" clId="{C70C4C16-0A0F-448E-9E40-295F2595B614}" dt="2021-08-04T10:42:03.129" v="2476" actId="27636"/>
        <pc:sldMkLst>
          <pc:docMk/>
          <pc:sldMk cId="339705582" sldId="259"/>
        </pc:sldMkLst>
        <pc:spChg chg="mod">
          <ac:chgData name="Kyubin Lee" userId="3e545ade-49c4-4185-b4b7-bd3914e5781b" providerId="ADAL" clId="{C70C4C16-0A0F-448E-9E40-295F2595B614}" dt="2021-08-04T10:42:03.129" v="2476" actId="27636"/>
          <ac:spMkLst>
            <pc:docMk/>
            <pc:sldMk cId="339705582" sldId="259"/>
            <ac:spMk id="2" creationId="{8E862EAB-B899-4C48-B4ED-B17281B95088}"/>
          </ac:spMkLst>
        </pc:spChg>
        <pc:spChg chg="mod">
          <ac:chgData name="Kyubin Lee" userId="3e545ade-49c4-4185-b4b7-bd3914e5781b" providerId="ADAL" clId="{C70C4C16-0A0F-448E-9E40-295F2595B614}" dt="2021-08-03T10:29:22.965" v="265"/>
          <ac:spMkLst>
            <pc:docMk/>
            <pc:sldMk cId="339705582" sldId="259"/>
            <ac:spMk id="3" creationId="{650B996F-71EE-4A42-B37E-E6A80FE2AF98}"/>
          </ac:spMkLst>
        </pc:spChg>
        <pc:picChg chg="add mod">
          <ac:chgData name="Kyubin Lee" userId="3e545ade-49c4-4185-b4b7-bd3914e5781b" providerId="ADAL" clId="{C70C4C16-0A0F-448E-9E40-295F2595B614}" dt="2021-08-03T10:29:37.810" v="270" actId="1076"/>
          <ac:picMkLst>
            <pc:docMk/>
            <pc:sldMk cId="339705582" sldId="259"/>
            <ac:picMk id="4" creationId="{6AE63FC5-54AC-40D1-8D32-E89F8CF709EF}"/>
          </ac:picMkLst>
        </pc:picChg>
        <pc:picChg chg="add mod">
          <ac:chgData name="Kyubin Lee" userId="3e545ade-49c4-4185-b4b7-bd3914e5781b" providerId="ADAL" clId="{C70C4C16-0A0F-448E-9E40-295F2595B614}" dt="2021-08-03T10:29:44.670" v="272"/>
          <ac:picMkLst>
            <pc:docMk/>
            <pc:sldMk cId="339705582" sldId="259"/>
            <ac:picMk id="5" creationId="{22909FAF-3DC2-4C7E-9D9C-CCA9DD3BEA59}"/>
          </ac:picMkLst>
        </pc:picChg>
      </pc:sldChg>
      <pc:sldChg chg="addSp modSp new mod">
        <pc:chgData name="Kyubin Lee" userId="3e545ade-49c4-4185-b4b7-bd3914e5781b" providerId="ADAL" clId="{C70C4C16-0A0F-448E-9E40-295F2595B614}" dt="2021-08-03T10:29:50.267" v="275" actId="1076"/>
        <pc:sldMkLst>
          <pc:docMk/>
          <pc:sldMk cId="3177148716" sldId="260"/>
        </pc:sldMkLst>
        <pc:picChg chg="add mod">
          <ac:chgData name="Kyubin Lee" userId="3e545ade-49c4-4185-b4b7-bd3914e5781b" providerId="ADAL" clId="{C70C4C16-0A0F-448E-9E40-295F2595B614}" dt="2021-08-03T10:29:50.267" v="275" actId="1076"/>
          <ac:picMkLst>
            <pc:docMk/>
            <pc:sldMk cId="3177148716" sldId="260"/>
            <ac:picMk id="4" creationId="{831A2FA7-3127-4980-9D6F-198B892234A8}"/>
          </ac:picMkLst>
        </pc:picChg>
      </pc:sldChg>
      <pc:sldChg chg="modSp new mod">
        <pc:chgData name="Kyubin Lee" userId="3e545ade-49c4-4185-b4b7-bd3914e5781b" providerId="ADAL" clId="{C70C4C16-0A0F-448E-9E40-295F2595B614}" dt="2021-08-03T10:31:50.842" v="848" actId="20577"/>
        <pc:sldMkLst>
          <pc:docMk/>
          <pc:sldMk cId="2209325571" sldId="261"/>
        </pc:sldMkLst>
        <pc:spChg chg="mod">
          <ac:chgData name="Kyubin Lee" userId="3e545ade-49c4-4185-b4b7-bd3914e5781b" providerId="ADAL" clId="{C70C4C16-0A0F-448E-9E40-295F2595B614}" dt="2021-08-03T10:30:04.093" v="322" actId="20577"/>
          <ac:spMkLst>
            <pc:docMk/>
            <pc:sldMk cId="2209325571" sldId="261"/>
            <ac:spMk id="2" creationId="{847393F7-5205-4FA2-AEC8-47CF7EF981D6}"/>
          </ac:spMkLst>
        </pc:spChg>
        <pc:spChg chg="mod">
          <ac:chgData name="Kyubin Lee" userId="3e545ade-49c4-4185-b4b7-bd3914e5781b" providerId="ADAL" clId="{C70C4C16-0A0F-448E-9E40-295F2595B614}" dt="2021-08-03T10:31:50.842" v="848" actId="20577"/>
          <ac:spMkLst>
            <pc:docMk/>
            <pc:sldMk cId="2209325571" sldId="261"/>
            <ac:spMk id="3" creationId="{B4792119-4E87-4584-8700-26423276387C}"/>
          </ac:spMkLst>
        </pc:spChg>
      </pc:sldChg>
      <pc:sldChg chg="addSp delSp modSp new mod addCm delCm">
        <pc:chgData name="Kyubin Lee" userId="3e545ade-49c4-4185-b4b7-bd3914e5781b" providerId="ADAL" clId="{C70C4C16-0A0F-448E-9E40-295F2595B614}" dt="2021-08-13T09:33:41.791" v="2569" actId="1076"/>
        <pc:sldMkLst>
          <pc:docMk/>
          <pc:sldMk cId="3440641572" sldId="262"/>
        </pc:sldMkLst>
        <pc:spChg chg="mod">
          <ac:chgData name="Kyubin Lee" userId="3e545ade-49c4-4185-b4b7-bd3914e5781b" providerId="ADAL" clId="{C70C4C16-0A0F-448E-9E40-295F2595B614}" dt="2021-08-04T10:42:06.342" v="2479"/>
          <ac:spMkLst>
            <pc:docMk/>
            <pc:sldMk cId="3440641572" sldId="262"/>
            <ac:spMk id="2" creationId="{7DB776FD-6590-4BC0-8894-1C05CF651E32}"/>
          </ac:spMkLst>
        </pc:spChg>
        <pc:spChg chg="mod">
          <ac:chgData name="Kyubin Lee" userId="3e545ade-49c4-4185-b4b7-bd3914e5781b" providerId="ADAL" clId="{C70C4C16-0A0F-448E-9E40-295F2595B614}" dt="2021-08-04T10:41:13.834" v="2466" actId="20577"/>
          <ac:spMkLst>
            <pc:docMk/>
            <pc:sldMk cId="3440641572" sldId="262"/>
            <ac:spMk id="3" creationId="{A3ED97C8-DA37-4E21-B493-F956425D9D1F}"/>
          </ac:spMkLst>
        </pc:spChg>
        <pc:spChg chg="add mod">
          <ac:chgData name="Kyubin Lee" userId="3e545ade-49c4-4185-b4b7-bd3914e5781b" providerId="ADAL" clId="{C70C4C16-0A0F-448E-9E40-295F2595B614}" dt="2021-08-04T10:40:57.992" v="2430" actId="1076"/>
          <ac:spMkLst>
            <pc:docMk/>
            <pc:sldMk cId="3440641572" sldId="262"/>
            <ac:spMk id="8" creationId="{B45D571A-F40F-431B-B3FA-B5B721133453}"/>
          </ac:spMkLst>
        </pc:spChg>
        <pc:spChg chg="add mod">
          <ac:chgData name="Kyubin Lee" userId="3e545ade-49c4-4185-b4b7-bd3914e5781b" providerId="ADAL" clId="{C70C4C16-0A0F-448E-9E40-295F2595B614}" dt="2021-08-04T10:41:01.321" v="2431" actId="1076"/>
          <ac:spMkLst>
            <pc:docMk/>
            <pc:sldMk cId="3440641572" sldId="262"/>
            <ac:spMk id="9" creationId="{59A53898-1BFA-42F0-9B61-8AD59DA5758F}"/>
          </ac:spMkLst>
        </pc:spChg>
        <pc:spChg chg="add mod">
          <ac:chgData name="Kyubin Lee" userId="3e545ade-49c4-4185-b4b7-bd3914e5781b" providerId="ADAL" clId="{C70C4C16-0A0F-448E-9E40-295F2595B614}" dt="2021-08-04T10:41:02.752" v="2432" actId="1076"/>
          <ac:spMkLst>
            <pc:docMk/>
            <pc:sldMk cId="3440641572" sldId="262"/>
            <ac:spMk id="14" creationId="{F87DD5C5-DCFE-450D-8828-0DCBA2ECDA3E}"/>
          </ac:spMkLst>
        </pc:spChg>
        <pc:picChg chg="add del mod">
          <ac:chgData name="Kyubin Lee" userId="3e545ade-49c4-4185-b4b7-bd3914e5781b" providerId="ADAL" clId="{C70C4C16-0A0F-448E-9E40-295F2595B614}" dt="2021-08-03T10:41:17.047" v="1244" actId="22"/>
          <ac:picMkLst>
            <pc:docMk/>
            <pc:sldMk cId="3440641572" sldId="262"/>
            <ac:picMk id="5" creationId="{4E1807BF-7A94-45F6-9FFB-2256EE5E8237}"/>
          </ac:picMkLst>
        </pc:picChg>
        <pc:picChg chg="add mod">
          <ac:chgData name="Kyubin Lee" userId="3e545ade-49c4-4185-b4b7-bd3914e5781b" providerId="ADAL" clId="{C70C4C16-0A0F-448E-9E40-295F2595B614}" dt="2021-08-13T09:33:41.791" v="2569" actId="1076"/>
          <ac:picMkLst>
            <pc:docMk/>
            <pc:sldMk cId="3440641572" sldId="262"/>
            <ac:picMk id="7" creationId="{001A4E6F-DD6E-40AE-9EF2-A5828A48BB53}"/>
          </ac:picMkLst>
        </pc:picChg>
        <pc:picChg chg="add mod">
          <ac:chgData name="Kyubin Lee" userId="3e545ade-49c4-4185-b4b7-bd3914e5781b" providerId="ADAL" clId="{C70C4C16-0A0F-448E-9E40-295F2595B614}" dt="2021-08-13T09:33:38.693" v="2567" actId="14100"/>
          <ac:picMkLst>
            <pc:docMk/>
            <pc:sldMk cId="3440641572" sldId="262"/>
            <ac:picMk id="11" creationId="{6A11BB18-EFEC-40EF-B51E-8A1E63FD6EC9}"/>
          </ac:picMkLst>
        </pc:picChg>
        <pc:picChg chg="add mod">
          <ac:chgData name="Kyubin Lee" userId="3e545ade-49c4-4185-b4b7-bd3914e5781b" providerId="ADAL" clId="{C70C4C16-0A0F-448E-9E40-295F2595B614}" dt="2021-08-04T10:41:03.916" v="2433" actId="1076"/>
          <ac:picMkLst>
            <pc:docMk/>
            <pc:sldMk cId="3440641572" sldId="262"/>
            <ac:picMk id="13" creationId="{63C6F382-4CC9-4459-A87F-7FE9F4C10B34}"/>
          </ac:picMkLst>
        </pc:picChg>
      </pc:sldChg>
      <pc:sldChg chg="modSp new mod">
        <pc:chgData name="Kyubin Lee" userId="3e545ade-49c4-4185-b4b7-bd3914e5781b" providerId="ADAL" clId="{C70C4C16-0A0F-448E-9E40-295F2595B614}" dt="2021-08-03T11:02:35.131" v="1504" actId="20577"/>
        <pc:sldMkLst>
          <pc:docMk/>
          <pc:sldMk cId="1421540281" sldId="263"/>
        </pc:sldMkLst>
        <pc:spChg chg="mod">
          <ac:chgData name="Kyubin Lee" userId="3e545ade-49c4-4185-b4b7-bd3914e5781b" providerId="ADAL" clId="{C70C4C16-0A0F-448E-9E40-295F2595B614}" dt="2021-08-03T10:38:29.046" v="957" actId="20577"/>
          <ac:spMkLst>
            <pc:docMk/>
            <pc:sldMk cId="1421540281" sldId="263"/>
            <ac:spMk id="2" creationId="{30332F50-9D32-40CF-888E-96FE1ED005C4}"/>
          </ac:spMkLst>
        </pc:spChg>
        <pc:spChg chg="mod">
          <ac:chgData name="Kyubin Lee" userId="3e545ade-49c4-4185-b4b7-bd3914e5781b" providerId="ADAL" clId="{C70C4C16-0A0F-448E-9E40-295F2595B614}" dt="2021-08-03T11:02:35.131" v="1504" actId="20577"/>
          <ac:spMkLst>
            <pc:docMk/>
            <pc:sldMk cId="1421540281" sldId="263"/>
            <ac:spMk id="3" creationId="{7356A250-B5BF-4522-AF7D-5BDA2604E1B7}"/>
          </ac:spMkLst>
        </pc:spChg>
      </pc:sldChg>
      <pc:sldChg chg="addSp delSp modSp new mod">
        <pc:chgData name="Kyubin Lee" userId="3e545ade-49c4-4185-b4b7-bd3914e5781b" providerId="ADAL" clId="{C70C4C16-0A0F-448E-9E40-295F2595B614}" dt="2021-08-04T10:42:41.154" v="2486" actId="1076"/>
        <pc:sldMkLst>
          <pc:docMk/>
          <pc:sldMk cId="2119194223" sldId="264"/>
        </pc:sldMkLst>
        <pc:spChg chg="mod">
          <ac:chgData name="Kyubin Lee" userId="3e545ade-49c4-4185-b4b7-bd3914e5781b" providerId="ADAL" clId="{C70C4C16-0A0F-448E-9E40-295F2595B614}" dt="2021-08-04T10:42:10.198" v="2482"/>
          <ac:spMkLst>
            <pc:docMk/>
            <pc:sldMk cId="2119194223" sldId="264"/>
            <ac:spMk id="2" creationId="{DC299316-F8D3-4E7A-814F-D13BCE6001B8}"/>
          </ac:spMkLst>
        </pc:spChg>
        <pc:spChg chg="mod">
          <ac:chgData name="Kyubin Lee" userId="3e545ade-49c4-4185-b4b7-bd3914e5781b" providerId="ADAL" clId="{C70C4C16-0A0F-448E-9E40-295F2595B614}" dt="2021-08-04T10:42:37.993" v="2484"/>
          <ac:spMkLst>
            <pc:docMk/>
            <pc:sldMk cId="2119194223" sldId="264"/>
            <ac:spMk id="3" creationId="{259F14E7-731E-45D7-B046-8E1F701971D0}"/>
          </ac:spMkLst>
        </pc:spChg>
        <pc:spChg chg="add del">
          <ac:chgData name="Kyubin Lee" userId="3e545ade-49c4-4185-b4b7-bd3914e5781b" providerId="ADAL" clId="{C70C4C16-0A0F-448E-9E40-295F2595B614}" dt="2021-08-03T11:04:40.964" v="1507" actId="22"/>
          <ac:spMkLst>
            <pc:docMk/>
            <pc:sldMk cId="2119194223" sldId="264"/>
            <ac:spMk id="5" creationId="{A07BA16A-D4F3-4540-9C89-A36B55C0BB07}"/>
          </ac:spMkLst>
        </pc:spChg>
        <pc:spChg chg="add mod">
          <ac:chgData name="Kyubin Lee" userId="3e545ade-49c4-4185-b4b7-bd3914e5781b" providerId="ADAL" clId="{C70C4C16-0A0F-448E-9E40-295F2595B614}" dt="2021-08-03T11:10:00.136" v="1526" actId="20577"/>
          <ac:spMkLst>
            <pc:docMk/>
            <pc:sldMk cId="2119194223" sldId="264"/>
            <ac:spMk id="8" creationId="{3E806218-905C-4F48-90E3-1FC7C12DFAC3}"/>
          </ac:spMkLst>
        </pc:spChg>
        <pc:spChg chg="add mod">
          <ac:chgData name="Kyubin Lee" userId="3e545ade-49c4-4185-b4b7-bd3914e5781b" providerId="ADAL" clId="{C70C4C16-0A0F-448E-9E40-295F2595B614}" dt="2021-08-03T11:19:59.886" v="1559" actId="20577"/>
          <ac:spMkLst>
            <pc:docMk/>
            <pc:sldMk cId="2119194223" sldId="264"/>
            <ac:spMk id="11" creationId="{2DA92337-6133-4FD6-9EE3-81E0077198E6}"/>
          </ac:spMkLst>
        </pc:spChg>
        <pc:spChg chg="add mod">
          <ac:chgData name="Kyubin Lee" userId="3e545ade-49c4-4185-b4b7-bd3914e5781b" providerId="ADAL" clId="{C70C4C16-0A0F-448E-9E40-295F2595B614}" dt="2021-08-03T11:20:04.911" v="1563" actId="20577"/>
          <ac:spMkLst>
            <pc:docMk/>
            <pc:sldMk cId="2119194223" sldId="264"/>
            <ac:spMk id="14" creationId="{A867F305-765D-44FC-AC92-556CFAF0141E}"/>
          </ac:spMkLst>
        </pc:spChg>
        <pc:picChg chg="add mod">
          <ac:chgData name="Kyubin Lee" userId="3e545ade-49c4-4185-b4b7-bd3914e5781b" providerId="ADAL" clId="{C70C4C16-0A0F-448E-9E40-295F2595B614}" dt="2021-08-04T10:42:36.961" v="2483" actId="1076"/>
          <ac:picMkLst>
            <pc:docMk/>
            <pc:sldMk cId="2119194223" sldId="264"/>
            <ac:picMk id="7" creationId="{EE87AC75-BF8B-4120-86C7-4F065DCF553C}"/>
          </ac:picMkLst>
        </pc:picChg>
        <pc:picChg chg="add mod">
          <ac:chgData name="Kyubin Lee" userId="3e545ade-49c4-4185-b4b7-bd3914e5781b" providerId="ADAL" clId="{C70C4C16-0A0F-448E-9E40-295F2595B614}" dt="2021-08-04T10:42:39.579" v="2485" actId="1076"/>
          <ac:picMkLst>
            <pc:docMk/>
            <pc:sldMk cId="2119194223" sldId="264"/>
            <ac:picMk id="10" creationId="{9C6F8A13-8A94-4C66-8099-C43B58356B5D}"/>
          </ac:picMkLst>
        </pc:picChg>
        <pc:picChg chg="add mod">
          <ac:chgData name="Kyubin Lee" userId="3e545ade-49c4-4185-b4b7-bd3914e5781b" providerId="ADAL" clId="{C70C4C16-0A0F-448E-9E40-295F2595B614}" dt="2021-08-04T10:42:41.154" v="2486" actId="1076"/>
          <ac:picMkLst>
            <pc:docMk/>
            <pc:sldMk cId="2119194223" sldId="264"/>
            <ac:picMk id="13" creationId="{D471A156-164F-4B37-8123-CB71FC48BAAD}"/>
          </ac:picMkLst>
        </pc:picChg>
      </pc:sldChg>
      <pc:sldChg chg="addSp modSp new mod">
        <pc:chgData name="Kyubin Lee" userId="3e545ade-49c4-4185-b4b7-bd3914e5781b" providerId="ADAL" clId="{C70C4C16-0A0F-448E-9E40-295F2595B614}" dt="2021-08-03T11:29:22.429" v="1969" actId="1076"/>
        <pc:sldMkLst>
          <pc:docMk/>
          <pc:sldMk cId="125777024" sldId="265"/>
        </pc:sldMkLst>
        <pc:spChg chg="mod">
          <ac:chgData name="Kyubin Lee" userId="3e545ade-49c4-4185-b4b7-bd3914e5781b" providerId="ADAL" clId="{C70C4C16-0A0F-448E-9E40-295F2595B614}" dt="2021-08-03T11:23:30.700" v="1569" actId="20577"/>
          <ac:spMkLst>
            <pc:docMk/>
            <pc:sldMk cId="125777024" sldId="265"/>
            <ac:spMk id="2" creationId="{595FF3C6-9193-477A-BD43-FA7F88F33AFB}"/>
          </ac:spMkLst>
        </pc:spChg>
        <pc:spChg chg="mod">
          <ac:chgData name="Kyubin Lee" userId="3e545ade-49c4-4185-b4b7-bd3914e5781b" providerId="ADAL" clId="{C70C4C16-0A0F-448E-9E40-295F2595B614}" dt="2021-08-03T11:29:08.301" v="1965" actId="20577"/>
          <ac:spMkLst>
            <pc:docMk/>
            <pc:sldMk cId="125777024" sldId="265"/>
            <ac:spMk id="3" creationId="{90B20984-CFC0-4A60-9E85-B39E198B2A9D}"/>
          </ac:spMkLst>
        </pc:spChg>
        <pc:picChg chg="add mod">
          <ac:chgData name="Kyubin Lee" userId="3e545ade-49c4-4185-b4b7-bd3914e5781b" providerId="ADAL" clId="{C70C4C16-0A0F-448E-9E40-295F2595B614}" dt="2021-08-03T11:29:22.429" v="1969" actId="1076"/>
          <ac:picMkLst>
            <pc:docMk/>
            <pc:sldMk cId="125777024" sldId="265"/>
            <ac:picMk id="5" creationId="{6634FF0E-6090-42B3-A441-0785FF226B94}"/>
          </ac:picMkLst>
        </pc:picChg>
      </pc:sldChg>
      <pc:sldChg chg="addSp modSp new mod">
        <pc:chgData name="Kyubin Lee" userId="3e545ade-49c4-4185-b4b7-bd3914e5781b" providerId="ADAL" clId="{C70C4C16-0A0F-448E-9E40-295F2595B614}" dt="2021-08-04T10:40:26.171" v="2426" actId="20577"/>
        <pc:sldMkLst>
          <pc:docMk/>
          <pc:sldMk cId="1113511476" sldId="266"/>
        </pc:sldMkLst>
        <pc:spChg chg="mod">
          <ac:chgData name="Kyubin Lee" userId="3e545ade-49c4-4185-b4b7-bd3914e5781b" providerId="ADAL" clId="{C70C4C16-0A0F-448E-9E40-295F2595B614}" dt="2021-08-03T20:31:58.432" v="1993" actId="20577"/>
          <ac:spMkLst>
            <pc:docMk/>
            <pc:sldMk cId="1113511476" sldId="266"/>
            <ac:spMk id="2" creationId="{ED5DC244-D11E-48FB-97A1-0456754541E7}"/>
          </ac:spMkLst>
        </pc:spChg>
        <pc:spChg chg="mod">
          <ac:chgData name="Kyubin Lee" userId="3e545ade-49c4-4185-b4b7-bd3914e5781b" providerId="ADAL" clId="{C70C4C16-0A0F-448E-9E40-295F2595B614}" dt="2021-08-04T10:40:26.171" v="2426" actId="20577"/>
          <ac:spMkLst>
            <pc:docMk/>
            <pc:sldMk cId="1113511476" sldId="266"/>
            <ac:spMk id="3" creationId="{9E7BFD54-0751-4E4E-9A8B-A97020A46F0D}"/>
          </ac:spMkLst>
        </pc:spChg>
        <pc:picChg chg="add mod">
          <ac:chgData name="Kyubin Lee" userId="3e545ade-49c4-4185-b4b7-bd3914e5781b" providerId="ADAL" clId="{C70C4C16-0A0F-448E-9E40-295F2595B614}" dt="2021-08-04T10:40:13.682" v="2390" actId="1076"/>
          <ac:picMkLst>
            <pc:docMk/>
            <pc:sldMk cId="1113511476" sldId="266"/>
            <ac:picMk id="5" creationId="{CD71796D-4533-4D6A-89D4-4E742B79E0D1}"/>
          </ac:picMkLst>
        </pc:picChg>
        <pc:picChg chg="add mod">
          <ac:chgData name="Kyubin Lee" userId="3e545ade-49c4-4185-b4b7-bd3914e5781b" providerId="ADAL" clId="{C70C4C16-0A0F-448E-9E40-295F2595B614}" dt="2021-08-04T10:40:14.762" v="2391" actId="1076"/>
          <ac:picMkLst>
            <pc:docMk/>
            <pc:sldMk cId="1113511476" sldId="266"/>
            <ac:picMk id="7" creationId="{BEEA3918-F173-4046-9AFF-E8EE6D30587E}"/>
          </ac:picMkLst>
        </pc:picChg>
        <pc:picChg chg="add mod">
          <ac:chgData name="Kyubin Lee" userId="3e545ade-49c4-4185-b4b7-bd3914e5781b" providerId="ADAL" clId="{C70C4C16-0A0F-448E-9E40-295F2595B614}" dt="2021-08-03T20:42:42.986" v="2013" actId="1076"/>
          <ac:picMkLst>
            <pc:docMk/>
            <pc:sldMk cId="1113511476" sldId="266"/>
            <ac:picMk id="9" creationId="{72264537-624A-4DEB-9A7C-FB7F870FC712}"/>
          </ac:picMkLst>
        </pc:picChg>
      </pc:sldChg>
      <pc:sldChg chg="addSp modSp new mod">
        <pc:chgData name="Kyubin Lee" userId="3e545ade-49c4-4185-b4b7-bd3914e5781b" providerId="ADAL" clId="{C70C4C16-0A0F-448E-9E40-295F2595B614}" dt="2021-08-04T10:43:03.985" v="2501" actId="20577"/>
        <pc:sldMkLst>
          <pc:docMk/>
          <pc:sldMk cId="1166257884" sldId="267"/>
        </pc:sldMkLst>
        <pc:spChg chg="mod">
          <ac:chgData name="Kyubin Lee" userId="3e545ade-49c4-4185-b4b7-bd3914e5781b" providerId="ADAL" clId="{C70C4C16-0A0F-448E-9E40-295F2595B614}" dt="2021-08-04T10:43:03.985" v="2501" actId="20577"/>
          <ac:spMkLst>
            <pc:docMk/>
            <pc:sldMk cId="1166257884" sldId="267"/>
            <ac:spMk id="2" creationId="{DBAAE37F-88B3-4CB9-930F-758E17BC5C92}"/>
          </ac:spMkLst>
        </pc:spChg>
        <pc:picChg chg="add mod">
          <ac:chgData name="Kyubin Lee" userId="3e545ade-49c4-4185-b4b7-bd3914e5781b" providerId="ADAL" clId="{C70C4C16-0A0F-448E-9E40-295F2595B614}" dt="2021-08-04T10:42:53.606" v="2489" actId="1076"/>
          <ac:picMkLst>
            <pc:docMk/>
            <pc:sldMk cId="1166257884" sldId="267"/>
            <ac:picMk id="5" creationId="{BFB209F6-2951-4FCB-B4FA-69732CF5215D}"/>
          </ac:picMkLst>
        </pc:picChg>
        <pc:picChg chg="add mod">
          <ac:chgData name="Kyubin Lee" userId="3e545ade-49c4-4185-b4b7-bd3914e5781b" providerId="ADAL" clId="{C70C4C16-0A0F-448E-9E40-295F2595B614}" dt="2021-08-04T10:42:52.682" v="2488" actId="1076"/>
          <ac:picMkLst>
            <pc:docMk/>
            <pc:sldMk cId="1166257884" sldId="267"/>
            <ac:picMk id="7" creationId="{0FB82702-6AF1-4D22-BBCE-E0DE3A50B3D4}"/>
          </ac:picMkLst>
        </pc:picChg>
        <pc:picChg chg="add mod">
          <ac:chgData name="Kyubin Lee" userId="3e545ade-49c4-4185-b4b7-bd3914e5781b" providerId="ADAL" clId="{C70C4C16-0A0F-448E-9E40-295F2595B614}" dt="2021-08-04T10:42:51.557" v="2487" actId="1076"/>
          <ac:picMkLst>
            <pc:docMk/>
            <pc:sldMk cId="1166257884" sldId="267"/>
            <ac:picMk id="9" creationId="{A8F01254-7FC2-40FE-95FA-5432317F31E6}"/>
          </ac:picMkLst>
        </pc:picChg>
      </pc:sldChg>
      <pc:sldChg chg="modSp add mod">
        <pc:chgData name="Kyubin Lee" userId="3e545ade-49c4-4185-b4b7-bd3914e5781b" providerId="ADAL" clId="{C70C4C16-0A0F-448E-9E40-295F2595B614}" dt="2021-08-03T20:43:51.247" v="2025" actId="207"/>
        <pc:sldMkLst>
          <pc:docMk/>
          <pc:sldMk cId="2730938789" sldId="268"/>
        </pc:sldMkLst>
        <pc:spChg chg="mod">
          <ac:chgData name="Kyubin Lee" userId="3e545ade-49c4-4185-b4b7-bd3914e5781b" providerId="ADAL" clId="{C70C4C16-0A0F-448E-9E40-295F2595B614}" dt="2021-08-03T20:43:08.748" v="2022" actId="20577"/>
          <ac:spMkLst>
            <pc:docMk/>
            <pc:sldMk cId="2730938789" sldId="268"/>
            <ac:spMk id="2" creationId="{C49F1A12-89C8-4A6E-8B8D-116FB06CE2BE}"/>
          </ac:spMkLst>
        </pc:spChg>
        <pc:spChg chg="mod">
          <ac:chgData name="Kyubin Lee" userId="3e545ade-49c4-4185-b4b7-bd3914e5781b" providerId="ADAL" clId="{C70C4C16-0A0F-448E-9E40-295F2595B614}" dt="2021-08-03T20:43:51.247" v="2025" actId="207"/>
          <ac:spMkLst>
            <pc:docMk/>
            <pc:sldMk cId="2730938789" sldId="268"/>
            <ac:spMk id="3" creationId="{315FD783-1A66-492A-8AF0-87607DFEF11B}"/>
          </ac:spMkLst>
        </pc:spChg>
      </pc:sldChg>
      <pc:sldChg chg="addSp modSp new mod">
        <pc:chgData name="Kyubin Lee" userId="3e545ade-49c4-4185-b4b7-bd3914e5781b" providerId="ADAL" clId="{C70C4C16-0A0F-448E-9E40-295F2595B614}" dt="2021-08-04T10:43:11.126" v="2505" actId="27636"/>
        <pc:sldMkLst>
          <pc:docMk/>
          <pc:sldMk cId="675032264" sldId="269"/>
        </pc:sldMkLst>
        <pc:spChg chg="mod">
          <ac:chgData name="Kyubin Lee" userId="3e545ade-49c4-4185-b4b7-bd3914e5781b" providerId="ADAL" clId="{C70C4C16-0A0F-448E-9E40-295F2595B614}" dt="2021-08-04T10:43:11.126" v="2505" actId="27636"/>
          <ac:spMkLst>
            <pc:docMk/>
            <pc:sldMk cId="675032264" sldId="269"/>
            <ac:spMk id="2" creationId="{93B1628F-73E8-4604-A04A-ED6801CA34BA}"/>
          </ac:spMkLst>
        </pc:spChg>
        <pc:picChg chg="add mod">
          <ac:chgData name="Kyubin Lee" userId="3e545ade-49c4-4185-b4b7-bd3914e5781b" providerId="ADAL" clId="{C70C4C16-0A0F-448E-9E40-295F2595B614}" dt="2021-08-03T21:18:05.714" v="2065" actId="1076"/>
          <ac:picMkLst>
            <pc:docMk/>
            <pc:sldMk cId="675032264" sldId="269"/>
            <ac:picMk id="5" creationId="{9F4EDA2A-ABD8-4D7E-BFCF-7AA6ACC4DA39}"/>
          </ac:picMkLst>
        </pc:picChg>
        <pc:picChg chg="add mod">
          <ac:chgData name="Kyubin Lee" userId="3e545ade-49c4-4185-b4b7-bd3914e5781b" providerId="ADAL" clId="{C70C4C16-0A0F-448E-9E40-295F2595B614}" dt="2021-08-03T21:28:15.162" v="2069" actId="1076"/>
          <ac:picMkLst>
            <pc:docMk/>
            <pc:sldMk cId="675032264" sldId="269"/>
            <ac:picMk id="7" creationId="{ED51F89B-D5BD-439F-BCD4-29AFBD2C4C97}"/>
          </ac:picMkLst>
        </pc:picChg>
        <pc:picChg chg="add mod">
          <ac:chgData name="Kyubin Lee" userId="3e545ade-49c4-4185-b4b7-bd3914e5781b" providerId="ADAL" clId="{C70C4C16-0A0F-448E-9E40-295F2595B614}" dt="2021-08-03T21:35:37.860" v="2074" actId="1076"/>
          <ac:picMkLst>
            <pc:docMk/>
            <pc:sldMk cId="675032264" sldId="269"/>
            <ac:picMk id="9" creationId="{5F60F631-26F5-4C5C-84B2-3AA210F1DE00}"/>
          </ac:picMkLst>
        </pc:picChg>
      </pc:sldChg>
      <pc:sldChg chg="addSp modSp new mod">
        <pc:chgData name="Kyubin Lee" userId="3e545ade-49c4-4185-b4b7-bd3914e5781b" providerId="ADAL" clId="{C70C4C16-0A0F-448E-9E40-295F2595B614}" dt="2021-08-04T10:43:13.845" v="2508"/>
        <pc:sldMkLst>
          <pc:docMk/>
          <pc:sldMk cId="2192175098" sldId="270"/>
        </pc:sldMkLst>
        <pc:spChg chg="mod">
          <ac:chgData name="Kyubin Lee" userId="3e545ade-49c4-4185-b4b7-bd3914e5781b" providerId="ADAL" clId="{C70C4C16-0A0F-448E-9E40-295F2595B614}" dt="2021-08-04T10:43:13.845" v="2508"/>
          <ac:spMkLst>
            <pc:docMk/>
            <pc:sldMk cId="2192175098" sldId="270"/>
            <ac:spMk id="2" creationId="{E42E5F2A-B16A-4DD5-9134-A501D277DA48}"/>
          </ac:spMkLst>
        </pc:spChg>
        <pc:spChg chg="mod">
          <ac:chgData name="Kyubin Lee" userId="3e545ade-49c4-4185-b4b7-bd3914e5781b" providerId="ADAL" clId="{C70C4C16-0A0F-448E-9E40-295F2595B614}" dt="2021-08-04T10:39:36.849" v="2389" actId="20577"/>
          <ac:spMkLst>
            <pc:docMk/>
            <pc:sldMk cId="2192175098" sldId="270"/>
            <ac:spMk id="3" creationId="{023FBF70-26E6-4544-A709-533249EC360A}"/>
          </ac:spMkLst>
        </pc:spChg>
        <pc:picChg chg="add mod">
          <ac:chgData name="Kyubin Lee" userId="3e545ade-49c4-4185-b4b7-bd3914e5781b" providerId="ADAL" clId="{C70C4C16-0A0F-448E-9E40-295F2595B614}" dt="2021-08-04T10:39:14.011" v="2346" actId="1076"/>
          <ac:picMkLst>
            <pc:docMk/>
            <pc:sldMk cId="2192175098" sldId="270"/>
            <ac:picMk id="5" creationId="{135FD5F4-AF1C-43FA-A922-C0EEF3F45276}"/>
          </ac:picMkLst>
        </pc:picChg>
        <pc:picChg chg="add mod">
          <ac:chgData name="Kyubin Lee" userId="3e545ade-49c4-4185-b4b7-bd3914e5781b" providerId="ADAL" clId="{C70C4C16-0A0F-448E-9E40-295F2595B614}" dt="2021-08-04T10:39:15.751" v="2347" actId="1076"/>
          <ac:picMkLst>
            <pc:docMk/>
            <pc:sldMk cId="2192175098" sldId="270"/>
            <ac:picMk id="7" creationId="{A59495DA-A682-4073-BB7B-E166DA5FD161}"/>
          </ac:picMkLst>
        </pc:picChg>
        <pc:picChg chg="add mod">
          <ac:chgData name="Kyubin Lee" userId="3e545ade-49c4-4185-b4b7-bd3914e5781b" providerId="ADAL" clId="{C70C4C16-0A0F-448E-9E40-295F2595B614}" dt="2021-08-04T10:39:17.493" v="2348" actId="1076"/>
          <ac:picMkLst>
            <pc:docMk/>
            <pc:sldMk cId="2192175098" sldId="270"/>
            <ac:picMk id="9" creationId="{685CBA82-9CC2-44BA-9863-D50E64CEF7E7}"/>
          </ac:picMkLst>
        </pc:picChg>
      </pc:sldChg>
      <pc:sldChg chg="modSp new mod">
        <pc:chgData name="Kyubin Lee" userId="3e545ade-49c4-4185-b4b7-bd3914e5781b" providerId="ADAL" clId="{C70C4C16-0A0F-448E-9E40-295F2595B614}" dt="2021-08-03T21:43:06.050" v="2178" actId="20577"/>
        <pc:sldMkLst>
          <pc:docMk/>
          <pc:sldMk cId="2368290364" sldId="271"/>
        </pc:sldMkLst>
        <pc:spChg chg="mod">
          <ac:chgData name="Kyubin Lee" userId="3e545ade-49c4-4185-b4b7-bd3914e5781b" providerId="ADAL" clId="{C70C4C16-0A0F-448E-9E40-295F2595B614}" dt="2021-08-03T21:42:51.667" v="2093" actId="20577"/>
          <ac:spMkLst>
            <pc:docMk/>
            <pc:sldMk cId="2368290364" sldId="271"/>
            <ac:spMk id="2" creationId="{A3719961-99EE-4C43-ABCF-14C8EA5D1734}"/>
          </ac:spMkLst>
        </pc:spChg>
        <pc:spChg chg="mod">
          <ac:chgData name="Kyubin Lee" userId="3e545ade-49c4-4185-b4b7-bd3914e5781b" providerId="ADAL" clId="{C70C4C16-0A0F-448E-9E40-295F2595B614}" dt="2021-08-03T21:43:06.050" v="2178" actId="20577"/>
          <ac:spMkLst>
            <pc:docMk/>
            <pc:sldMk cId="2368290364" sldId="271"/>
            <ac:spMk id="3" creationId="{F110F7B2-8AC8-47C2-A555-C5B69A31BBD5}"/>
          </ac:spMkLst>
        </pc:spChg>
      </pc:sldChg>
      <pc:sldChg chg="addSp delSp modSp new mod setBg">
        <pc:chgData name="Kyubin Lee" userId="3e545ade-49c4-4185-b4b7-bd3914e5781b" providerId="ADAL" clId="{C70C4C16-0A0F-448E-9E40-295F2595B614}" dt="2021-08-04T10:43:17.374" v="2512" actId="27636"/>
        <pc:sldMkLst>
          <pc:docMk/>
          <pc:sldMk cId="2732605781" sldId="272"/>
        </pc:sldMkLst>
        <pc:spChg chg="mod ord">
          <ac:chgData name="Kyubin Lee" userId="3e545ade-49c4-4185-b4b7-bd3914e5781b" providerId="ADAL" clId="{C70C4C16-0A0F-448E-9E40-295F2595B614}" dt="2021-08-04T10:43:17.374" v="2512" actId="27636"/>
          <ac:spMkLst>
            <pc:docMk/>
            <pc:sldMk cId="2732605781" sldId="272"/>
            <ac:spMk id="2" creationId="{260E28CF-C54F-4E0B-BB24-5EE5593FDBC8}"/>
          </ac:spMkLst>
        </pc:spChg>
        <pc:spChg chg="mod ord">
          <ac:chgData name="Kyubin Lee" userId="3e545ade-49c4-4185-b4b7-bd3914e5781b" providerId="ADAL" clId="{C70C4C16-0A0F-448E-9E40-295F2595B614}" dt="2021-08-03T22:01:56.876" v="2227" actId="26606"/>
          <ac:spMkLst>
            <pc:docMk/>
            <pc:sldMk cId="2732605781" sldId="272"/>
            <ac:spMk id="3" creationId="{6274FE48-6EDD-44A5-BA41-6BAC49CBDA61}"/>
          </ac:spMkLst>
        </pc:spChg>
        <pc:spChg chg="add del">
          <ac:chgData name="Kyubin Lee" userId="3e545ade-49c4-4185-b4b7-bd3914e5781b" providerId="ADAL" clId="{C70C4C16-0A0F-448E-9E40-295F2595B614}" dt="2021-08-03T22:01:44.713" v="2211" actId="26606"/>
          <ac:spMkLst>
            <pc:docMk/>
            <pc:sldMk cId="2732605781" sldId="272"/>
            <ac:spMk id="13" creationId="{0550F5B9-399F-4FAD-AE6C-ED65F9A43A74}"/>
          </ac:spMkLst>
        </pc:spChg>
        <pc:spChg chg="add del">
          <ac:chgData name="Kyubin Lee" userId="3e545ade-49c4-4185-b4b7-bd3914e5781b" providerId="ADAL" clId="{C70C4C16-0A0F-448E-9E40-295F2595B614}" dt="2021-08-03T22:01:44.713" v="2211" actId="26606"/>
          <ac:spMkLst>
            <pc:docMk/>
            <pc:sldMk cId="2732605781" sldId="272"/>
            <ac:spMk id="14" creationId="{C062E60F-5CD4-4268-8359-8076634680E5}"/>
          </ac:spMkLst>
        </pc:spChg>
        <pc:spChg chg="add del">
          <ac:chgData name="Kyubin Lee" userId="3e545ade-49c4-4185-b4b7-bd3914e5781b" providerId="ADAL" clId="{C70C4C16-0A0F-448E-9E40-295F2595B614}" dt="2021-08-03T22:01:32.811" v="2209" actId="26606"/>
          <ac:spMkLst>
            <pc:docMk/>
            <pc:sldMk cId="2732605781" sldId="272"/>
            <ac:spMk id="16" creationId="{6D22FA1E-E02A-4FC5-BBA6-577D6DA0C8C8}"/>
          </ac:spMkLst>
        </pc:spChg>
        <pc:spChg chg="add del">
          <ac:chgData name="Kyubin Lee" userId="3e545ade-49c4-4185-b4b7-bd3914e5781b" providerId="ADAL" clId="{C70C4C16-0A0F-448E-9E40-295F2595B614}" dt="2021-08-03T22:01:32.811" v="2209" actId="26606"/>
          <ac:spMkLst>
            <pc:docMk/>
            <pc:sldMk cId="2732605781" sldId="272"/>
            <ac:spMk id="18" creationId="{05D27520-F270-4F3D-A46E-76A337B6E167}"/>
          </ac:spMkLst>
        </pc:spChg>
        <pc:spChg chg="add del">
          <ac:chgData name="Kyubin Lee" userId="3e545ade-49c4-4185-b4b7-bd3914e5781b" providerId="ADAL" clId="{C70C4C16-0A0F-448E-9E40-295F2595B614}" dt="2021-08-03T22:01:44.713" v="2211" actId="26606"/>
          <ac:spMkLst>
            <pc:docMk/>
            <pc:sldMk cId="2732605781" sldId="272"/>
            <ac:spMk id="20" creationId="{BB341EC3-1810-4D33-BA3F-E2D0AA0ECFB6}"/>
          </ac:spMkLst>
        </pc:spChg>
        <pc:spChg chg="add del">
          <ac:chgData name="Kyubin Lee" userId="3e545ade-49c4-4185-b4b7-bd3914e5781b" providerId="ADAL" clId="{C70C4C16-0A0F-448E-9E40-295F2595B614}" dt="2021-08-03T22:01:44.713" v="2211" actId="26606"/>
          <ac:spMkLst>
            <pc:docMk/>
            <pc:sldMk cId="2732605781" sldId="272"/>
            <ac:spMk id="22" creationId="{10127CDE-2B99-47A8-BB3C-7D17519105E0}"/>
          </ac:spMkLst>
        </pc:spChg>
        <pc:spChg chg="add del">
          <ac:chgData name="Kyubin Lee" userId="3e545ade-49c4-4185-b4b7-bd3914e5781b" providerId="ADAL" clId="{C70C4C16-0A0F-448E-9E40-295F2595B614}" dt="2021-08-03T22:01:45.148" v="2213" actId="26606"/>
          <ac:spMkLst>
            <pc:docMk/>
            <pc:sldMk cId="2732605781" sldId="272"/>
            <ac:spMk id="24" creationId="{6D22FA1E-E02A-4FC5-BBA6-577D6DA0C8C8}"/>
          </ac:spMkLst>
        </pc:spChg>
        <pc:spChg chg="add del">
          <ac:chgData name="Kyubin Lee" userId="3e545ade-49c4-4185-b4b7-bd3914e5781b" providerId="ADAL" clId="{C70C4C16-0A0F-448E-9E40-295F2595B614}" dt="2021-08-03T22:01:45.148" v="2213" actId="26606"/>
          <ac:spMkLst>
            <pc:docMk/>
            <pc:sldMk cId="2732605781" sldId="272"/>
            <ac:spMk id="25" creationId="{05D27520-F270-4F3D-A46E-76A337B6E167}"/>
          </ac:spMkLst>
        </pc:spChg>
        <pc:spChg chg="add del">
          <ac:chgData name="Kyubin Lee" userId="3e545ade-49c4-4185-b4b7-bd3914e5781b" providerId="ADAL" clId="{C70C4C16-0A0F-448E-9E40-295F2595B614}" dt="2021-08-03T22:01:46.228" v="2215" actId="26606"/>
          <ac:spMkLst>
            <pc:docMk/>
            <pc:sldMk cId="2732605781" sldId="272"/>
            <ac:spMk id="27" creationId="{5BA49487-3FDB-4FB7-9D50-2B4F9454DA91}"/>
          </ac:spMkLst>
        </pc:spChg>
        <pc:spChg chg="add del">
          <ac:chgData name="Kyubin Lee" userId="3e545ade-49c4-4185-b4b7-bd3914e5781b" providerId="ADAL" clId="{C70C4C16-0A0F-448E-9E40-295F2595B614}" dt="2021-08-03T22:01:46.228" v="2215" actId="26606"/>
          <ac:spMkLst>
            <pc:docMk/>
            <pc:sldMk cId="2732605781" sldId="272"/>
            <ac:spMk id="28" creationId="{1C938212-FA12-4FF1-87C8-ACDE99D06F69}"/>
          </ac:spMkLst>
        </pc:spChg>
        <pc:spChg chg="add del">
          <ac:chgData name="Kyubin Lee" userId="3e545ade-49c4-4185-b4b7-bd3914e5781b" providerId="ADAL" clId="{C70C4C16-0A0F-448E-9E40-295F2595B614}" dt="2021-08-03T22:01:46.228" v="2215" actId="26606"/>
          <ac:spMkLst>
            <pc:docMk/>
            <pc:sldMk cId="2732605781" sldId="272"/>
            <ac:spMk id="29" creationId="{369F152D-E540-4B48-BA11-2ADF043C6111}"/>
          </ac:spMkLst>
        </pc:spChg>
        <pc:spChg chg="add del">
          <ac:chgData name="Kyubin Lee" userId="3e545ade-49c4-4185-b4b7-bd3914e5781b" providerId="ADAL" clId="{C70C4C16-0A0F-448E-9E40-295F2595B614}" dt="2021-08-03T22:01:46.228" v="2215" actId="26606"/>
          <ac:spMkLst>
            <pc:docMk/>
            <pc:sldMk cId="2732605781" sldId="272"/>
            <ac:spMk id="30" creationId="{0C059F7E-04C4-4C46-9B3E-E5CE267E347D}"/>
          </ac:spMkLst>
        </pc:spChg>
        <pc:spChg chg="add del">
          <ac:chgData name="Kyubin Lee" userId="3e545ade-49c4-4185-b4b7-bd3914e5781b" providerId="ADAL" clId="{C70C4C16-0A0F-448E-9E40-295F2595B614}" dt="2021-08-03T22:01:46.934" v="2217" actId="26606"/>
          <ac:spMkLst>
            <pc:docMk/>
            <pc:sldMk cId="2732605781" sldId="272"/>
            <ac:spMk id="32" creationId="{6EFFF4A2-EB01-4738-9824-8D9A72A51BB9}"/>
          </ac:spMkLst>
        </pc:spChg>
        <pc:spChg chg="add del">
          <ac:chgData name="Kyubin Lee" userId="3e545ade-49c4-4185-b4b7-bd3914e5781b" providerId="ADAL" clId="{C70C4C16-0A0F-448E-9E40-295F2595B614}" dt="2021-08-03T22:01:46.934" v="2217" actId="26606"/>
          <ac:spMkLst>
            <pc:docMk/>
            <pc:sldMk cId="2732605781" sldId="272"/>
            <ac:spMk id="33" creationId="{23D97D8B-CFC5-431A-AA32-93C4522A6EE6}"/>
          </ac:spMkLst>
        </pc:spChg>
        <pc:spChg chg="add del">
          <ac:chgData name="Kyubin Lee" userId="3e545ade-49c4-4185-b4b7-bd3914e5781b" providerId="ADAL" clId="{C70C4C16-0A0F-448E-9E40-295F2595B614}" dt="2021-08-03T22:01:47.792" v="2219" actId="26606"/>
          <ac:spMkLst>
            <pc:docMk/>
            <pc:sldMk cId="2732605781" sldId="272"/>
            <ac:spMk id="37" creationId="{26FF42C2-EA15-4154-B242-E98E88CED99C}"/>
          </ac:spMkLst>
        </pc:spChg>
        <pc:spChg chg="add del">
          <ac:chgData name="Kyubin Lee" userId="3e545ade-49c4-4185-b4b7-bd3914e5781b" providerId="ADAL" clId="{C70C4C16-0A0F-448E-9E40-295F2595B614}" dt="2021-08-03T22:01:47.792" v="2219" actId="26606"/>
          <ac:spMkLst>
            <pc:docMk/>
            <pc:sldMk cId="2732605781" sldId="272"/>
            <ac:spMk id="38" creationId="{D79DE9F7-28C4-4856-BA57-D696E124C137}"/>
          </ac:spMkLst>
        </pc:spChg>
        <pc:spChg chg="add del">
          <ac:chgData name="Kyubin Lee" userId="3e545ade-49c4-4185-b4b7-bd3914e5781b" providerId="ADAL" clId="{C70C4C16-0A0F-448E-9E40-295F2595B614}" dt="2021-08-03T22:01:47.792" v="2219" actId="26606"/>
          <ac:spMkLst>
            <pc:docMk/>
            <pc:sldMk cId="2732605781" sldId="272"/>
            <ac:spMk id="39" creationId="{E1F9ED9C-121B-44C6-A308-5824769C40D5}"/>
          </ac:spMkLst>
        </pc:spChg>
        <pc:spChg chg="add del">
          <ac:chgData name="Kyubin Lee" userId="3e545ade-49c4-4185-b4b7-bd3914e5781b" providerId="ADAL" clId="{C70C4C16-0A0F-448E-9E40-295F2595B614}" dt="2021-08-03T22:01:47.792" v="2219" actId="26606"/>
          <ac:spMkLst>
            <pc:docMk/>
            <pc:sldMk cId="2732605781" sldId="272"/>
            <ac:spMk id="40" creationId="{4A5F8185-F27B-4E99-A06C-007336FE3F2D}"/>
          </ac:spMkLst>
        </pc:spChg>
        <pc:spChg chg="add del">
          <ac:chgData name="Kyubin Lee" userId="3e545ade-49c4-4185-b4b7-bd3914e5781b" providerId="ADAL" clId="{C70C4C16-0A0F-448E-9E40-295F2595B614}" dt="2021-08-03T22:01:48.762" v="2221" actId="26606"/>
          <ac:spMkLst>
            <pc:docMk/>
            <pc:sldMk cId="2732605781" sldId="272"/>
            <ac:spMk id="42" creationId="{6166C6D1-23AC-49C4-BA07-238E4E9F8CEB}"/>
          </ac:spMkLst>
        </pc:spChg>
        <pc:spChg chg="add del">
          <ac:chgData name="Kyubin Lee" userId="3e545ade-49c4-4185-b4b7-bd3914e5781b" providerId="ADAL" clId="{C70C4C16-0A0F-448E-9E40-295F2595B614}" dt="2021-08-03T22:01:48.762" v="2221" actId="26606"/>
          <ac:spMkLst>
            <pc:docMk/>
            <pc:sldMk cId="2732605781" sldId="272"/>
            <ac:spMk id="43" creationId="{1C091803-41C2-48E0-9228-5148460C7479}"/>
          </ac:spMkLst>
        </pc:spChg>
        <pc:spChg chg="add del">
          <ac:chgData name="Kyubin Lee" userId="3e545ade-49c4-4185-b4b7-bd3914e5781b" providerId="ADAL" clId="{C70C4C16-0A0F-448E-9E40-295F2595B614}" dt="2021-08-03T22:01:48.762" v="2221" actId="26606"/>
          <ac:spMkLst>
            <pc:docMk/>
            <pc:sldMk cId="2732605781" sldId="272"/>
            <ac:spMk id="44" creationId="{64C1ECFF-79D4-4304-8755-639B1BB1ED17}"/>
          </ac:spMkLst>
        </pc:spChg>
        <pc:spChg chg="add del">
          <ac:chgData name="Kyubin Lee" userId="3e545ade-49c4-4185-b4b7-bd3914e5781b" providerId="ADAL" clId="{C70C4C16-0A0F-448E-9E40-295F2595B614}" dt="2021-08-03T22:01:48.762" v="2221" actId="26606"/>
          <ac:spMkLst>
            <pc:docMk/>
            <pc:sldMk cId="2732605781" sldId="272"/>
            <ac:spMk id="45" creationId="{05CC4153-3F0D-4F4C-8F12-E8FC3FA40AEE}"/>
          </ac:spMkLst>
        </pc:spChg>
        <pc:spChg chg="add del">
          <ac:chgData name="Kyubin Lee" userId="3e545ade-49c4-4185-b4b7-bd3914e5781b" providerId="ADAL" clId="{C70C4C16-0A0F-448E-9E40-295F2595B614}" dt="2021-08-03T22:01:49.275" v="2223" actId="26606"/>
          <ac:spMkLst>
            <pc:docMk/>
            <pc:sldMk cId="2732605781" sldId="272"/>
            <ac:spMk id="47" creationId="{A016CB47-C4D4-4332-9ED0-DBB916252F76}"/>
          </ac:spMkLst>
        </pc:spChg>
        <pc:spChg chg="add del">
          <ac:chgData name="Kyubin Lee" userId="3e545ade-49c4-4185-b4b7-bd3914e5781b" providerId="ADAL" clId="{C70C4C16-0A0F-448E-9E40-295F2595B614}" dt="2021-08-03T22:01:49.275" v="2223" actId="26606"/>
          <ac:spMkLst>
            <pc:docMk/>
            <pc:sldMk cId="2732605781" sldId="272"/>
            <ac:spMk id="48" creationId="{95C8260E-968F-44E8-A823-ABB431311926}"/>
          </ac:spMkLst>
        </pc:spChg>
        <pc:spChg chg="add del">
          <ac:chgData name="Kyubin Lee" userId="3e545ade-49c4-4185-b4b7-bd3914e5781b" providerId="ADAL" clId="{C70C4C16-0A0F-448E-9E40-295F2595B614}" dt="2021-08-03T22:01:49.275" v="2223" actId="26606"/>
          <ac:spMkLst>
            <pc:docMk/>
            <pc:sldMk cId="2732605781" sldId="272"/>
            <ac:spMk id="49" creationId="{2C1BBA94-3F40-40AA-8BB9-E69E25E537C1}"/>
          </ac:spMkLst>
        </pc:spChg>
        <pc:spChg chg="add del">
          <ac:chgData name="Kyubin Lee" userId="3e545ade-49c4-4185-b4b7-bd3914e5781b" providerId="ADAL" clId="{C70C4C16-0A0F-448E-9E40-295F2595B614}" dt="2021-08-03T22:01:49.275" v="2223" actId="26606"/>
          <ac:spMkLst>
            <pc:docMk/>
            <pc:sldMk cId="2732605781" sldId="272"/>
            <ac:spMk id="50" creationId="{FE43805F-24A6-46A4-B19B-54F28347355C}"/>
          </ac:spMkLst>
        </pc:spChg>
        <pc:spChg chg="add del">
          <ac:chgData name="Kyubin Lee" userId="3e545ade-49c4-4185-b4b7-bd3914e5781b" providerId="ADAL" clId="{C70C4C16-0A0F-448E-9E40-295F2595B614}" dt="2021-08-03T22:01:51.258" v="2225" actId="26606"/>
          <ac:spMkLst>
            <pc:docMk/>
            <pc:sldMk cId="2732605781" sldId="272"/>
            <ac:spMk id="52" creationId="{6EFFF4A2-EB01-4738-9824-8D9A72A51BB9}"/>
          </ac:spMkLst>
        </pc:spChg>
        <pc:spChg chg="add del">
          <ac:chgData name="Kyubin Lee" userId="3e545ade-49c4-4185-b4b7-bd3914e5781b" providerId="ADAL" clId="{C70C4C16-0A0F-448E-9E40-295F2595B614}" dt="2021-08-03T22:01:56.876" v="2227" actId="26606"/>
          <ac:spMkLst>
            <pc:docMk/>
            <pc:sldMk cId="2732605781" sldId="272"/>
            <ac:spMk id="56" creationId="{A016CB47-C4D4-4332-9ED0-DBB916252F76}"/>
          </ac:spMkLst>
        </pc:spChg>
        <pc:spChg chg="add del">
          <ac:chgData name="Kyubin Lee" userId="3e545ade-49c4-4185-b4b7-bd3914e5781b" providerId="ADAL" clId="{C70C4C16-0A0F-448E-9E40-295F2595B614}" dt="2021-08-03T22:01:56.876" v="2227" actId="26606"/>
          <ac:spMkLst>
            <pc:docMk/>
            <pc:sldMk cId="2732605781" sldId="272"/>
            <ac:spMk id="57" creationId="{95C8260E-968F-44E8-A823-ABB431311926}"/>
          </ac:spMkLst>
        </pc:spChg>
        <pc:spChg chg="add del">
          <ac:chgData name="Kyubin Lee" userId="3e545ade-49c4-4185-b4b7-bd3914e5781b" providerId="ADAL" clId="{C70C4C16-0A0F-448E-9E40-295F2595B614}" dt="2021-08-03T22:01:56.876" v="2227" actId="26606"/>
          <ac:spMkLst>
            <pc:docMk/>
            <pc:sldMk cId="2732605781" sldId="272"/>
            <ac:spMk id="58" creationId="{2C1BBA94-3F40-40AA-8BB9-E69E25E537C1}"/>
          </ac:spMkLst>
        </pc:spChg>
        <pc:spChg chg="add del">
          <ac:chgData name="Kyubin Lee" userId="3e545ade-49c4-4185-b4b7-bd3914e5781b" providerId="ADAL" clId="{C70C4C16-0A0F-448E-9E40-295F2595B614}" dt="2021-08-03T22:01:56.876" v="2227" actId="26606"/>
          <ac:spMkLst>
            <pc:docMk/>
            <pc:sldMk cId="2732605781" sldId="272"/>
            <ac:spMk id="59" creationId="{FE43805F-24A6-46A4-B19B-54F28347355C}"/>
          </ac:spMkLst>
        </pc:spChg>
        <pc:grpChg chg="add del">
          <ac:chgData name="Kyubin Lee" userId="3e545ade-49c4-4185-b4b7-bd3914e5781b" providerId="ADAL" clId="{C70C4C16-0A0F-448E-9E40-295F2595B614}" dt="2021-08-03T22:01:46.934" v="2217" actId="26606"/>
          <ac:grpSpMkLst>
            <pc:docMk/>
            <pc:sldMk cId="2732605781" sldId="272"/>
            <ac:grpSpMk id="34" creationId="{F91EAA54-AC0A-4AEF-ACE5-B1DD3DC8173B}"/>
          </ac:grpSpMkLst>
        </pc:grpChg>
        <pc:grpChg chg="add del">
          <ac:chgData name="Kyubin Lee" userId="3e545ade-49c4-4185-b4b7-bd3914e5781b" providerId="ADAL" clId="{C70C4C16-0A0F-448E-9E40-295F2595B614}" dt="2021-08-03T22:01:51.258" v="2225" actId="26606"/>
          <ac:grpSpMkLst>
            <pc:docMk/>
            <pc:sldMk cId="2732605781" sldId="272"/>
            <ac:grpSpMk id="53" creationId="{D4469D90-62FA-49B2-981E-5305361D5A58}"/>
          </ac:grpSpMkLst>
        </pc:grpChg>
        <pc:picChg chg="add del mod">
          <ac:chgData name="Kyubin Lee" userId="3e545ade-49c4-4185-b4b7-bd3914e5781b" providerId="ADAL" clId="{C70C4C16-0A0F-448E-9E40-295F2595B614}" dt="2021-08-03T21:54:03.160" v="2198" actId="478"/>
          <ac:picMkLst>
            <pc:docMk/>
            <pc:sldMk cId="2732605781" sldId="272"/>
            <ac:picMk id="5" creationId="{416E4F24-926D-4DC0-8893-928C6506D143}"/>
          </ac:picMkLst>
        </pc:picChg>
        <pc:picChg chg="add mod ord">
          <ac:chgData name="Kyubin Lee" userId="3e545ade-49c4-4185-b4b7-bd3914e5781b" providerId="ADAL" clId="{C70C4C16-0A0F-448E-9E40-295F2595B614}" dt="2021-08-03T22:01:56.876" v="2227" actId="26606"/>
          <ac:picMkLst>
            <pc:docMk/>
            <pc:sldMk cId="2732605781" sldId="272"/>
            <ac:picMk id="7" creationId="{57B8CC4F-E800-45F0-B4B8-2019146C212F}"/>
          </ac:picMkLst>
        </pc:picChg>
        <pc:picChg chg="add mod ord">
          <ac:chgData name="Kyubin Lee" userId="3e545ade-49c4-4185-b4b7-bd3914e5781b" providerId="ADAL" clId="{C70C4C16-0A0F-448E-9E40-295F2595B614}" dt="2021-08-03T22:01:56.876" v="2227" actId="26606"/>
          <ac:picMkLst>
            <pc:docMk/>
            <pc:sldMk cId="2732605781" sldId="272"/>
            <ac:picMk id="9" creationId="{BCFA7DB5-E8D2-4999-AE5C-82A7963297E2}"/>
          </ac:picMkLst>
        </pc:picChg>
        <pc:picChg chg="add mod ord">
          <ac:chgData name="Kyubin Lee" userId="3e545ade-49c4-4185-b4b7-bd3914e5781b" providerId="ADAL" clId="{C70C4C16-0A0F-448E-9E40-295F2595B614}" dt="2021-08-04T07:57:20.349" v="2270" actId="1076"/>
          <ac:picMkLst>
            <pc:docMk/>
            <pc:sldMk cId="2732605781" sldId="272"/>
            <ac:picMk id="11" creationId="{A7C2147F-D669-42E1-A13B-DFFBDEDDC7EA}"/>
          </ac:picMkLst>
        </pc:picChg>
      </pc:sldChg>
      <pc:sldChg chg="addSp modSp new mod">
        <pc:chgData name="Kyubin Lee" userId="3e545ade-49c4-4185-b4b7-bd3914e5781b" providerId="ADAL" clId="{C70C4C16-0A0F-448E-9E40-295F2595B614}" dt="2021-08-04T10:43:20.797" v="2515"/>
        <pc:sldMkLst>
          <pc:docMk/>
          <pc:sldMk cId="1686924326" sldId="273"/>
        </pc:sldMkLst>
        <pc:spChg chg="mod">
          <ac:chgData name="Kyubin Lee" userId="3e545ade-49c4-4185-b4b7-bd3914e5781b" providerId="ADAL" clId="{C70C4C16-0A0F-448E-9E40-295F2595B614}" dt="2021-08-04T10:43:20.797" v="2515"/>
          <ac:spMkLst>
            <pc:docMk/>
            <pc:sldMk cId="1686924326" sldId="273"/>
            <ac:spMk id="2" creationId="{819646BD-33C3-4374-9716-CB43FD3F23D0}"/>
          </ac:spMkLst>
        </pc:spChg>
        <pc:picChg chg="add mod">
          <ac:chgData name="Kyubin Lee" userId="3e545ade-49c4-4185-b4b7-bd3914e5781b" providerId="ADAL" clId="{C70C4C16-0A0F-448E-9E40-295F2595B614}" dt="2021-08-03T22:09:13.441" v="2239" actId="1076"/>
          <ac:picMkLst>
            <pc:docMk/>
            <pc:sldMk cId="1686924326" sldId="273"/>
            <ac:picMk id="5" creationId="{1DF5F9C7-DD5E-49EE-ABFB-E19DA1561DA5}"/>
          </ac:picMkLst>
        </pc:picChg>
        <pc:picChg chg="add mod">
          <ac:chgData name="Kyubin Lee" userId="3e545ade-49c4-4185-b4b7-bd3914e5781b" providerId="ADAL" clId="{C70C4C16-0A0F-448E-9E40-295F2595B614}" dt="2021-08-03T22:13:41.094" v="2245" actId="1076"/>
          <ac:picMkLst>
            <pc:docMk/>
            <pc:sldMk cId="1686924326" sldId="273"/>
            <ac:picMk id="7" creationId="{099FAC36-D5F4-4F7C-8EF1-1E20831A6D96}"/>
          </ac:picMkLst>
        </pc:picChg>
        <pc:picChg chg="add mod">
          <ac:chgData name="Kyubin Lee" userId="3e545ade-49c4-4185-b4b7-bd3914e5781b" providerId="ADAL" clId="{C70C4C16-0A0F-448E-9E40-295F2595B614}" dt="2021-08-03T22:16:54.961" v="2249" actId="1076"/>
          <ac:picMkLst>
            <pc:docMk/>
            <pc:sldMk cId="1686924326" sldId="273"/>
            <ac:picMk id="9" creationId="{9B81E671-7593-47A0-AABB-4C1409AAA247}"/>
          </ac:picMkLst>
        </pc:picChg>
      </pc:sldChg>
      <pc:sldChg chg="new del">
        <pc:chgData name="Kyubin Lee" userId="3e545ade-49c4-4185-b4b7-bd3914e5781b" providerId="ADAL" clId="{C70C4C16-0A0F-448E-9E40-295F2595B614}" dt="2021-08-03T23:05:04.691" v="2251" actId="47"/>
        <pc:sldMkLst>
          <pc:docMk/>
          <pc:sldMk cId="1624992321" sldId="274"/>
        </pc:sldMkLst>
      </pc:sldChg>
      <pc:sldChg chg="addSp modSp new mod">
        <pc:chgData name="Kyubin Lee" userId="3e545ade-49c4-4185-b4b7-bd3914e5781b" providerId="ADAL" clId="{C70C4C16-0A0F-448E-9E40-295F2595B614}" dt="2021-08-04T11:18:33.347" v="2523" actId="1076"/>
        <pc:sldMkLst>
          <pc:docMk/>
          <pc:sldMk cId="3025930296" sldId="274"/>
        </pc:sldMkLst>
        <pc:spChg chg="mod">
          <ac:chgData name="Kyubin Lee" userId="3e545ade-49c4-4185-b4b7-bd3914e5781b" providerId="ADAL" clId="{C70C4C16-0A0F-448E-9E40-295F2595B614}" dt="2021-08-04T10:39:02.704" v="2345" actId="20577"/>
          <ac:spMkLst>
            <pc:docMk/>
            <pc:sldMk cId="3025930296" sldId="274"/>
            <ac:spMk id="2" creationId="{93B13E14-54A0-43B5-8BCC-A94997EE2290}"/>
          </ac:spMkLst>
        </pc:spChg>
        <pc:spChg chg="mod">
          <ac:chgData name="Kyubin Lee" userId="3e545ade-49c4-4185-b4b7-bd3914e5781b" providerId="ADAL" clId="{C70C4C16-0A0F-448E-9E40-295F2595B614}" dt="2021-08-04T10:06:32.731" v="2339" actId="20577"/>
          <ac:spMkLst>
            <pc:docMk/>
            <pc:sldMk cId="3025930296" sldId="274"/>
            <ac:spMk id="3" creationId="{87E5F331-8DE4-4CAB-B773-CA5C0007B529}"/>
          </ac:spMkLst>
        </pc:spChg>
        <pc:picChg chg="add mod">
          <ac:chgData name="Kyubin Lee" userId="3e545ade-49c4-4185-b4b7-bd3914e5781b" providerId="ADAL" clId="{C70C4C16-0A0F-448E-9E40-295F2595B614}" dt="2021-08-04T10:38:39.519" v="2343" actId="1076"/>
          <ac:picMkLst>
            <pc:docMk/>
            <pc:sldMk cId="3025930296" sldId="274"/>
            <ac:picMk id="5" creationId="{E7EF17B5-6112-4725-AD3B-45B9A32BBDA3}"/>
          </ac:picMkLst>
        </pc:picChg>
        <pc:picChg chg="add mod">
          <ac:chgData name="Kyubin Lee" userId="3e545ade-49c4-4185-b4b7-bd3914e5781b" providerId="ADAL" clId="{C70C4C16-0A0F-448E-9E40-295F2595B614}" dt="2021-08-04T11:14:03.316" v="2519" actId="1076"/>
          <ac:picMkLst>
            <pc:docMk/>
            <pc:sldMk cId="3025930296" sldId="274"/>
            <ac:picMk id="7" creationId="{DF1C42DE-A1E5-4021-9D1F-EF26EA68EB23}"/>
          </ac:picMkLst>
        </pc:picChg>
        <pc:picChg chg="add mod">
          <ac:chgData name="Kyubin Lee" userId="3e545ade-49c4-4185-b4b7-bd3914e5781b" providerId="ADAL" clId="{C70C4C16-0A0F-448E-9E40-295F2595B614}" dt="2021-08-04T11:18:33.347" v="2523" actId="1076"/>
          <ac:picMkLst>
            <pc:docMk/>
            <pc:sldMk cId="3025930296" sldId="274"/>
            <ac:picMk id="9" creationId="{7343AE31-253A-4D30-ABAF-BEC11AE4BF48}"/>
          </ac:picMkLst>
        </pc:picChg>
      </pc:sldChg>
      <pc:sldChg chg="addSp delSp modSp new mod">
        <pc:chgData name="Kyubin Lee" userId="3e545ade-49c4-4185-b4b7-bd3914e5781b" providerId="ADAL" clId="{C70C4C16-0A0F-448E-9E40-295F2595B614}" dt="2021-08-13T09:38:11.545" v="2604" actId="732"/>
        <pc:sldMkLst>
          <pc:docMk/>
          <pc:sldMk cId="348884932" sldId="275"/>
        </pc:sldMkLst>
        <pc:picChg chg="add del mod modCrop">
          <ac:chgData name="Kyubin Lee" userId="3e545ade-49c4-4185-b4b7-bd3914e5781b" providerId="ADAL" clId="{C70C4C16-0A0F-448E-9E40-295F2595B614}" dt="2021-08-13T09:34:16.114" v="2586" actId="478"/>
          <ac:picMkLst>
            <pc:docMk/>
            <pc:sldMk cId="348884932" sldId="275"/>
            <ac:picMk id="4" creationId="{8B7F700E-109B-47A8-B8F4-7D811B6904BA}"/>
          </ac:picMkLst>
        </pc:picChg>
        <pc:picChg chg="add del mod">
          <ac:chgData name="Kyubin Lee" userId="3e545ade-49c4-4185-b4b7-bd3914e5781b" providerId="ADAL" clId="{C70C4C16-0A0F-448E-9E40-295F2595B614}" dt="2021-08-13T09:28:42.561" v="2531" actId="478"/>
          <ac:picMkLst>
            <pc:docMk/>
            <pc:sldMk cId="348884932" sldId="275"/>
            <ac:picMk id="5" creationId="{DA1E9454-F635-4843-96BF-B255B5B58034}"/>
          </ac:picMkLst>
        </pc:picChg>
        <pc:picChg chg="add del mod modCrop">
          <ac:chgData name="Kyubin Lee" userId="3e545ade-49c4-4185-b4b7-bd3914e5781b" providerId="ADAL" clId="{C70C4C16-0A0F-448E-9E40-295F2595B614}" dt="2021-08-13T09:38:03.382" v="2600" actId="478"/>
          <ac:picMkLst>
            <pc:docMk/>
            <pc:sldMk cId="348884932" sldId="275"/>
            <ac:picMk id="6" creationId="{B9FE3DA5-2A26-4689-B152-723B8C360696}"/>
          </ac:picMkLst>
        </pc:picChg>
        <pc:picChg chg="add mod modCrop">
          <ac:chgData name="Kyubin Lee" userId="3e545ade-49c4-4185-b4b7-bd3914e5781b" providerId="ADAL" clId="{C70C4C16-0A0F-448E-9E40-295F2595B614}" dt="2021-08-13T09:33:29.790" v="2563" actId="14100"/>
          <ac:picMkLst>
            <pc:docMk/>
            <pc:sldMk cId="348884932" sldId="275"/>
            <ac:picMk id="7" creationId="{9D99D807-2DAA-4939-97CB-E1EDD084DCA6}"/>
          </ac:picMkLst>
        </pc:picChg>
        <pc:picChg chg="add del mod modCrop">
          <ac:chgData name="Kyubin Lee" userId="3e545ade-49c4-4185-b4b7-bd3914e5781b" providerId="ADAL" clId="{C70C4C16-0A0F-448E-9E40-295F2595B614}" dt="2021-08-13T09:37:28.946" v="2595" actId="478"/>
          <ac:picMkLst>
            <pc:docMk/>
            <pc:sldMk cId="348884932" sldId="275"/>
            <ac:picMk id="8" creationId="{85A2A40D-FB2D-4589-966A-6B6F5D62C842}"/>
          </ac:picMkLst>
        </pc:picChg>
        <pc:picChg chg="add mod modCrop">
          <ac:chgData name="Kyubin Lee" userId="3e545ade-49c4-4185-b4b7-bd3914e5781b" providerId="ADAL" clId="{C70C4C16-0A0F-448E-9E40-295F2595B614}" dt="2021-08-13T09:29:59.303" v="2551" actId="1076"/>
          <ac:picMkLst>
            <pc:docMk/>
            <pc:sldMk cId="348884932" sldId="275"/>
            <ac:picMk id="9" creationId="{F6CE8073-39C2-4775-8359-D4A53AE2BA3C}"/>
          </ac:picMkLst>
        </pc:picChg>
        <pc:picChg chg="add mod modCrop">
          <ac:chgData name="Kyubin Lee" userId="3e545ade-49c4-4185-b4b7-bd3914e5781b" providerId="ADAL" clId="{C70C4C16-0A0F-448E-9E40-295F2595B614}" dt="2021-08-13T09:34:31.129" v="2594" actId="732"/>
          <ac:picMkLst>
            <pc:docMk/>
            <pc:sldMk cId="348884932" sldId="275"/>
            <ac:picMk id="10" creationId="{AA40D0D8-2C6E-4969-AFC0-F622056E4A6F}"/>
          </ac:picMkLst>
        </pc:picChg>
        <pc:picChg chg="add mod modCrop">
          <ac:chgData name="Kyubin Lee" userId="3e545ade-49c4-4185-b4b7-bd3914e5781b" providerId="ADAL" clId="{C70C4C16-0A0F-448E-9E40-295F2595B614}" dt="2021-08-13T09:37:38.551" v="2599" actId="732"/>
          <ac:picMkLst>
            <pc:docMk/>
            <pc:sldMk cId="348884932" sldId="275"/>
            <ac:picMk id="11" creationId="{8DD0F7FA-9D01-432E-967A-39A1718D34AF}"/>
          </ac:picMkLst>
        </pc:picChg>
        <pc:picChg chg="add mod modCrop">
          <ac:chgData name="Kyubin Lee" userId="3e545ade-49c4-4185-b4b7-bd3914e5781b" providerId="ADAL" clId="{C70C4C16-0A0F-448E-9E40-295F2595B614}" dt="2021-08-13T09:38:11.545" v="2604" actId="732"/>
          <ac:picMkLst>
            <pc:docMk/>
            <pc:sldMk cId="348884932" sldId="275"/>
            <ac:picMk id="12" creationId="{3830CE86-A8F2-4503-954E-5F8DD22B5D57}"/>
          </ac:picMkLst>
        </pc:picChg>
      </pc:sldChg>
      <pc:sldChg chg="addSp delSp modSp new mod">
        <pc:chgData name="Kyubin Lee" userId="3e545ade-49c4-4185-b4b7-bd3914e5781b" providerId="ADAL" clId="{C70C4C16-0A0F-448E-9E40-295F2595B614}" dt="2021-08-13T10:43:31.951" v="2684" actId="1076"/>
        <pc:sldMkLst>
          <pc:docMk/>
          <pc:sldMk cId="1201836204" sldId="276"/>
        </pc:sldMkLst>
        <pc:spChg chg="mod">
          <ac:chgData name="Kyubin Lee" userId="3e545ade-49c4-4185-b4b7-bd3914e5781b" providerId="ADAL" clId="{C70C4C16-0A0F-448E-9E40-295F2595B614}" dt="2021-08-13T10:05:12.179" v="2649" actId="20577"/>
          <ac:spMkLst>
            <pc:docMk/>
            <pc:sldMk cId="1201836204" sldId="276"/>
            <ac:spMk id="2" creationId="{6AD5094C-83E3-4D37-BBB8-6D247025D761}"/>
          </ac:spMkLst>
        </pc:spChg>
        <pc:picChg chg="add mod">
          <ac:chgData name="Kyubin Lee" userId="3e545ade-49c4-4185-b4b7-bd3914e5781b" providerId="ADAL" clId="{C70C4C16-0A0F-448E-9E40-295F2595B614}" dt="2021-08-13T10:43:26.835" v="2681" actId="1076"/>
          <ac:picMkLst>
            <pc:docMk/>
            <pc:sldMk cId="1201836204" sldId="276"/>
            <ac:picMk id="5" creationId="{EBE26C5D-4ADC-4023-A61A-0ACAEEA38EF7}"/>
          </ac:picMkLst>
        </pc:picChg>
        <pc:picChg chg="add mod">
          <ac:chgData name="Kyubin Lee" userId="3e545ade-49c4-4185-b4b7-bd3914e5781b" providerId="ADAL" clId="{C70C4C16-0A0F-448E-9E40-295F2595B614}" dt="2021-08-13T10:43:27.676" v="2682" actId="1076"/>
          <ac:picMkLst>
            <pc:docMk/>
            <pc:sldMk cId="1201836204" sldId="276"/>
            <ac:picMk id="7" creationId="{8D605E71-6108-4AE7-BA6D-59380D750943}"/>
          </ac:picMkLst>
        </pc:picChg>
        <pc:picChg chg="add mod">
          <ac:chgData name="Kyubin Lee" userId="3e545ade-49c4-4185-b4b7-bd3914e5781b" providerId="ADAL" clId="{C70C4C16-0A0F-448E-9E40-295F2595B614}" dt="2021-08-13T10:43:31.951" v="2684" actId="1076"/>
          <ac:picMkLst>
            <pc:docMk/>
            <pc:sldMk cId="1201836204" sldId="276"/>
            <ac:picMk id="9" creationId="{6BF75473-E176-413E-A19F-1A0204240737}"/>
          </ac:picMkLst>
        </pc:picChg>
        <pc:picChg chg="add del mod">
          <ac:chgData name="Kyubin Lee" userId="3e545ade-49c4-4185-b4b7-bd3914e5781b" providerId="ADAL" clId="{C70C4C16-0A0F-448E-9E40-295F2595B614}" dt="2021-08-13T10:04:44.086" v="2640" actId="478"/>
          <ac:picMkLst>
            <pc:docMk/>
            <pc:sldMk cId="1201836204" sldId="276"/>
            <ac:picMk id="1026" creationId="{8C053400-A63A-4332-95D7-132ED09D9473}"/>
          </ac:picMkLst>
        </pc:picChg>
      </pc:sldChg>
      <pc:sldChg chg="addSp delSp modSp new mod">
        <pc:chgData name="Kyubin Lee" userId="3e545ade-49c4-4185-b4b7-bd3914e5781b" providerId="ADAL" clId="{C70C4C16-0A0F-448E-9E40-295F2595B614}" dt="2021-08-13T10:23:38.619" v="2666" actId="732"/>
        <pc:sldMkLst>
          <pc:docMk/>
          <pc:sldMk cId="220403069" sldId="277"/>
        </pc:sldMkLst>
        <pc:picChg chg="add mod modCrop">
          <ac:chgData name="Kyubin Lee" userId="3e545ade-49c4-4185-b4b7-bd3914e5781b" providerId="ADAL" clId="{C70C4C16-0A0F-448E-9E40-295F2595B614}" dt="2021-08-13T09:46:49.959" v="2630" actId="732"/>
          <ac:picMkLst>
            <pc:docMk/>
            <pc:sldMk cId="220403069" sldId="277"/>
            <ac:picMk id="4" creationId="{0EEA86DA-5B08-43FA-AC7E-A33FDA413A55}"/>
          </ac:picMkLst>
        </pc:picChg>
        <pc:picChg chg="add mod modCrop">
          <ac:chgData name="Kyubin Lee" userId="3e545ade-49c4-4185-b4b7-bd3914e5781b" providerId="ADAL" clId="{C70C4C16-0A0F-448E-9E40-295F2595B614}" dt="2021-08-13T09:46:57.361" v="2632" actId="732"/>
          <ac:picMkLst>
            <pc:docMk/>
            <pc:sldMk cId="220403069" sldId="277"/>
            <ac:picMk id="5" creationId="{F5E9AF81-6AAA-415D-942D-E1616FE2EBF6}"/>
          </ac:picMkLst>
        </pc:picChg>
        <pc:picChg chg="add mod modCrop">
          <ac:chgData name="Kyubin Lee" userId="3e545ade-49c4-4185-b4b7-bd3914e5781b" providerId="ADAL" clId="{C70C4C16-0A0F-448E-9E40-295F2595B614}" dt="2021-08-13T09:47:12.939" v="2635" actId="732"/>
          <ac:picMkLst>
            <pc:docMk/>
            <pc:sldMk cId="220403069" sldId="277"/>
            <ac:picMk id="6" creationId="{E453E6EC-D536-481C-BC37-064C0EEF34F1}"/>
          </ac:picMkLst>
        </pc:picChg>
        <pc:picChg chg="add mod modCrop">
          <ac:chgData name="Kyubin Lee" userId="3e545ade-49c4-4185-b4b7-bd3914e5781b" providerId="ADAL" clId="{C70C4C16-0A0F-448E-9E40-295F2595B614}" dt="2021-08-13T09:47:48.566" v="2639" actId="1076"/>
          <ac:picMkLst>
            <pc:docMk/>
            <pc:sldMk cId="220403069" sldId="277"/>
            <ac:picMk id="7" creationId="{D47E4CD4-11DA-45C3-9786-1F33CCD8C631}"/>
          </ac:picMkLst>
        </pc:picChg>
        <pc:picChg chg="add del mod">
          <ac:chgData name="Kyubin Lee" userId="3e545ade-49c4-4185-b4b7-bd3914e5781b" providerId="ADAL" clId="{C70C4C16-0A0F-448E-9E40-295F2595B614}" dt="2021-08-13T10:23:21.464" v="2658" actId="478"/>
          <ac:picMkLst>
            <pc:docMk/>
            <pc:sldMk cId="220403069" sldId="277"/>
            <ac:picMk id="8" creationId="{86824BAA-EAFA-47BA-8558-D545A12C35FD}"/>
          </ac:picMkLst>
        </pc:picChg>
        <pc:picChg chg="add mod modCrop">
          <ac:chgData name="Kyubin Lee" userId="3e545ade-49c4-4185-b4b7-bd3914e5781b" providerId="ADAL" clId="{C70C4C16-0A0F-448E-9E40-295F2595B614}" dt="2021-08-13T10:23:38.619" v="2666" actId="732"/>
          <ac:picMkLst>
            <pc:docMk/>
            <pc:sldMk cId="220403069" sldId="277"/>
            <ac:picMk id="9" creationId="{12D171CF-B96A-4D3A-8390-1365DB3FFF91}"/>
          </ac:picMkLst>
        </pc:picChg>
      </pc:sldChg>
    </pc:docChg>
  </pc:docChgLst>
  <pc:docChgLst>
    <pc:chgData name="Kyubin Lee" userId="3e545ade-49c4-4185-b4b7-bd3914e5781b" providerId="ADAL" clId="{39047EF7-DA0F-4506-B614-0C93E4293D94}"/>
    <pc:docChg chg="modSld">
      <pc:chgData name="Kyubin Lee" userId="3e545ade-49c4-4185-b4b7-bd3914e5781b" providerId="ADAL" clId="{39047EF7-DA0F-4506-B614-0C93E4293D94}" dt="2021-08-31T07:53:03.509" v="2" actId="1076"/>
      <pc:docMkLst>
        <pc:docMk/>
      </pc:docMkLst>
      <pc:sldChg chg="modSp mod">
        <pc:chgData name="Kyubin Lee" userId="3e545ade-49c4-4185-b4b7-bd3914e5781b" providerId="ADAL" clId="{39047EF7-DA0F-4506-B614-0C93E4293D94}" dt="2021-08-31T07:53:03.509" v="2" actId="1076"/>
        <pc:sldMkLst>
          <pc:docMk/>
          <pc:sldMk cId="1201836204" sldId="276"/>
        </pc:sldMkLst>
        <pc:picChg chg="mod">
          <ac:chgData name="Kyubin Lee" userId="3e545ade-49c4-4185-b4b7-bd3914e5781b" providerId="ADAL" clId="{39047EF7-DA0F-4506-B614-0C93E4293D94}" dt="2021-08-31T07:53:02.644" v="1" actId="1076"/>
          <ac:picMkLst>
            <pc:docMk/>
            <pc:sldMk cId="1201836204" sldId="276"/>
            <ac:picMk id="7" creationId="{8D605E71-6108-4AE7-BA6D-59380D750943}"/>
          </ac:picMkLst>
        </pc:picChg>
        <pc:picChg chg="mod">
          <ac:chgData name="Kyubin Lee" userId="3e545ade-49c4-4185-b4b7-bd3914e5781b" providerId="ADAL" clId="{39047EF7-DA0F-4506-B614-0C93E4293D94}" dt="2021-08-31T07:53:03.509" v="2" actId="1076"/>
          <ac:picMkLst>
            <pc:docMk/>
            <pc:sldMk cId="1201836204" sldId="276"/>
            <ac:picMk id="9" creationId="{6BF75473-E176-413E-A19F-1A02042407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8A-A03B-4F2F-B70F-8160C842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D28C-8FC3-493A-861A-94308530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238A-4C9C-4C61-AE6E-B8CDE996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F3CF-2249-493D-B1C9-10424624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2DB5-DB27-49F3-9666-B07F8C1E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1FFD-61D2-4EE3-A950-A855FEC4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88EF4-5A57-4C87-90A9-5B2254EF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EFD2-9905-4B5D-A4FD-F071F938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934E-10EB-42ED-90C0-D7060267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CC0C-FB77-4FD6-8936-5780A386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F7474-001F-4D75-A086-9E75131CE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A450A-C36D-413D-B730-C37811F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451D-7881-41A9-A04F-2D5CDAD7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4850-A3C4-4079-8DCC-2E6C7D4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9A5B-E156-4F5A-85EA-D7D3A4E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04E-1836-4617-AF3C-6CC4777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6E11-E705-4243-AC9D-12FE427F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D251-2E9E-4957-B057-A0A309BF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44C2-A65F-4415-BF77-641EDEA4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6206-E16A-46DE-BE3F-B6384E91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3B7-F773-4A6E-AD9E-C3F84477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736E-A17E-4FAE-91EB-C4CF16A2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7A64-9564-4457-B300-8F26D4A5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E236-35CD-4410-A76C-83F50580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94F3-E3B8-42EE-9106-7BE58130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106-31FE-459E-9F7E-CFB6862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3D02-32BF-4C21-BD3C-7D891F095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94B5-FEDC-49AB-83EA-B8E5B35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C9117-498F-4A9C-8878-D60FD6F9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4A421-EE15-4C6A-AA80-213155E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C4B2-28BB-40EA-A1A9-F0D23E7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4986-F8FD-4FC4-B351-9F587807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9D0D-2DD0-4AD5-8758-A5C478BD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B3609-517D-4775-A7AB-C83BF62E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B093-73A1-4511-A541-15D683AF2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C7A0F-1258-43FD-8583-59C821473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8E8AA-9ACB-413F-9243-CE1A1641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ADBD1-5664-4E16-ADA9-14EFBC7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219AB-A44D-4420-ADD4-CDC7050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CB-01F2-47AF-B644-2183102B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83C8F-D429-487C-BA58-2F89762F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8551D-A7D1-4DEB-925A-564C1794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B8EC5-4CDD-48C6-8C8E-2A51175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0AD59-A480-4308-831A-5161FD2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09A7-6513-4F82-99C7-C22CABB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F236-D501-4D87-8E51-4C59843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2C7-BC90-42DE-9A0B-7D626A30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3C9B-D1F7-4A99-A1FE-335AB9EE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30C58-0106-4EDF-A797-4FB481D5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1968-91B4-407A-B8EF-7317320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4F7F3-06B2-4753-A67E-A5364243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C0E5-086D-4CA5-B37D-19F57F3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80DE-E478-4396-B254-6767E942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99E69-F236-4899-9094-0013BBAE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B08E-6925-4CB6-934A-97B42F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E202-F0B0-451F-8532-1EC55702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7923-98CC-418A-8325-52916193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46437-30B1-4DFB-852A-3F3BBB1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6E659-76A8-47BA-90D7-106D5504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3FA1-52E2-4D16-BD94-6068A206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44BF-A4D7-429B-B113-B683DAFF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D941-2E04-4762-8DAA-8A34C27D25A1}" type="datetimeFigureOut">
              <a:rPr lang="en-US" smtClean="0"/>
              <a:t>31-Aug-21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9F94-6F80-4D25-A5B2-89B696BE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1204-6EB3-459E-8EA5-9B2A8DD2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A95C-F208-47FB-940E-BFF14C1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1A12-89C8-4A6E-8B8D-116FB06C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Benchmark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783-1A66-492A-8AF0-87607DFEF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3C6-9193-477A-BD43-FA7F88F3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0984-CFC0-4A60-9E85-B39E198B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with training model with even number of layers – probably issue in the last layer in CNN functions</a:t>
            </a:r>
          </a:p>
          <a:p>
            <a:r>
              <a:rPr lang="en-US" dirty="0"/>
              <a:t>Tested model with 9 layers:</a:t>
            </a:r>
          </a:p>
          <a:p>
            <a:pPr lvl="1"/>
            <a:r>
              <a:rPr lang="en-US" dirty="0"/>
              <a:t>Receptive field quite large (1.6s)</a:t>
            </a:r>
          </a:p>
          <a:p>
            <a:pPr lvl="1"/>
            <a:r>
              <a:rPr lang="en-US" dirty="0"/>
              <a:t>Training time slightly longer but similar</a:t>
            </a:r>
          </a:p>
          <a:p>
            <a:pPr lvl="1"/>
            <a:r>
              <a:rPr lang="en-US" dirty="0"/>
              <a:t>Good performance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634FF0E-6090-42B3-A441-0785FF22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41" y="3396843"/>
            <a:ext cx="424874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C244-D11E-48FB-97A1-045675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layers:7, skip:1, kernel width:4, tanh, validation set, 100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FD54-0751-4E4E-9A8B-A97020A4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parameters: 12925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D71796D-4533-4D6A-89D4-4E742B79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" y="2254600"/>
            <a:ext cx="4334480" cy="2896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EA3918-F173-4046-9AFF-E8EE6D30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71" y="2254600"/>
            <a:ext cx="4296375" cy="302937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2264537-624A-4DEB-9A7C-FB7F870F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760" y="3702602"/>
            <a:ext cx="428684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3E14-54A0-43B5-8BCC-A94997EE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layers:7, skip:1, kernel width:3, tanh, validation set, 100 epochs (layers in factors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F331-8DE4-4CAB-B773-CA5C0007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parameters: 18217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7EF17B5-6112-4725-AD3B-45B9A32B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7" y="2269170"/>
            <a:ext cx="4324954" cy="3000794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DF1C42DE-A1E5-4021-9D1F-EF26EA68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49" y="2321565"/>
            <a:ext cx="4296375" cy="289600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343AE31-253A-4D30-ABAF-BEC11AE4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51" y="3710215"/>
            <a:ext cx="428684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D81-8A67-40AF-A8FE-22409932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158E-7321-41B8-A955-4A15E782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9D99D807-2DAA-4939-97CB-E1EDD084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34" r="12055"/>
          <a:stretch/>
        </p:blipFill>
        <p:spPr>
          <a:xfrm>
            <a:off x="4390910" y="670846"/>
            <a:ext cx="3297769" cy="229994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6CE8073-39C2-4775-8359-D4A53AE2B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33" r="12229"/>
          <a:stretch/>
        </p:blipFill>
        <p:spPr>
          <a:xfrm>
            <a:off x="5793617" y="3694686"/>
            <a:ext cx="3796059" cy="257968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A40D0D8-2C6E-4969-AFC0-F622056E4A6F}"/>
              </a:ext>
            </a:extLst>
          </p:cNvPr>
          <p:cNvPicPr/>
          <p:nvPr/>
        </p:nvPicPr>
        <p:blipFill rotWithShape="1">
          <a:blip r:embed="rId4"/>
          <a:srcRect t="13587" r="14765"/>
          <a:stretch/>
        </p:blipFill>
        <p:spPr>
          <a:xfrm>
            <a:off x="318224" y="900260"/>
            <a:ext cx="3471352" cy="233934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DD0F7FA-9D01-432E-967A-39A1718D3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44" r="12589"/>
          <a:stretch/>
        </p:blipFill>
        <p:spPr>
          <a:xfrm>
            <a:off x="722245" y="3824226"/>
            <a:ext cx="3755488" cy="25796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830CE86-A8F2-4503-954E-5F8DD22B5D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52" r="12393"/>
          <a:stretch/>
        </p:blipFill>
        <p:spPr>
          <a:xfrm>
            <a:off x="7969857" y="863366"/>
            <a:ext cx="3297769" cy="22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1A12-89C8-4A6E-8B8D-116FB06C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Damping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783-1A66-492A-8AF0-87607DFE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 used:</a:t>
            </a:r>
          </a:p>
          <a:p>
            <a:r>
              <a:rPr lang="en-US" sz="1800" b="0" i="0" u="none" strike="noStrike" baseline="0" dirty="0" err="1">
                <a:latin typeface="Courier New" panose="02070309020205020404" pitchFamily="49" charset="0"/>
              </a:rPr>
              <a:t>P.kl</a:t>
            </a:r>
            <a:r>
              <a:rPr lang="en-US" sz="1800" b="0" i="0" u="none" strike="noStrike" baseline="0" dirty="0">
                <a:latin typeface="Courier New" panose="02070309020205020404" pitchFamily="49" charset="0"/>
              </a:rPr>
              <a:t> = 2e4; P.kn = 0*5e12;</a:t>
            </a:r>
          </a:p>
          <a:p>
            <a:r>
              <a:rPr lang="it-IT" sz="1800" b="0" i="0" u="none" strike="noStrike" baseline="0" dirty="0">
                <a:latin typeface="Courier New" panose="02070309020205020404" pitchFamily="49" charset="0"/>
              </a:rPr>
              <a:t>P.cl = 50;  P.cn = 1e7;</a:t>
            </a:r>
          </a:p>
          <a:p>
            <a:r>
              <a:rPr lang="en-US" sz="1800" b="0" i="0" u="none" strike="noStrike" baseline="0" dirty="0">
                <a:latin typeface="Courier New" panose="02070309020205020404" pitchFamily="49" charset="0"/>
              </a:rPr>
              <a:t>P.cn2 = 1.3e5; % Square term for non-linear damping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 = 200;   dt = 2^-12;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latin typeface="Courier New" panose="02070309020205020404" pitchFamily="49" charset="0"/>
              </a:rPr>
              <a:t>F = 10 *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latin typeface="Courier New" panose="02070309020205020404" pitchFamily="49" charset="0"/>
              </a:rPr>
              <a:t>(length(taxis),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20 datasets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3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E37F-88B3-4CB9-930F-758E17BC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layers:11, skip:1, kernel width:2, tanh, validation set, epochs:100,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5EB7-76DC-4E81-8DDE-DAD02103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B209F6-2951-4FCB-B4FA-69732CF5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0" y="2049917"/>
            <a:ext cx="4305901" cy="296268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B82702-6AF1-4D22-BBCE-E0DE3A50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03" y="1953909"/>
            <a:ext cx="4334480" cy="29912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F01254-7FC2-40FE-95FA-5432317F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62" y="3722914"/>
            <a:ext cx="430590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628F-73E8-4604-A04A-ED6801C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layers:11, skip:1, kernel width:2, </a:t>
            </a:r>
            <a:r>
              <a:rPr lang="en-US" dirty="0" err="1"/>
              <a:t>relu</a:t>
            </a:r>
            <a:r>
              <a:rPr lang="en-US" dirty="0"/>
              <a:t>, validation set, epochs:100,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5C92-A5AE-464E-A409-81FD261D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4EDA2A-ABD8-4D7E-BFCF-7AA6ACC4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1588133"/>
            <a:ext cx="4382112" cy="299126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51F89B-D5BD-439F-BCD4-29AFBD2C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80" y="1588133"/>
            <a:ext cx="4267796" cy="291505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F60F631-26F5-4C5C-84B2-3AA210F1D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216" y="3554825"/>
            <a:ext cx="439163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3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5F2A-B16A-4DD5-9134-A501D277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layers:7, skip:1, kernel width:3, tanh, validation set,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BF70-26E6-4544-A709-533249EC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parameters: 8161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5FD5F4-AF1C-43FA-A922-C0EEF3F4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9" y="2305486"/>
            <a:ext cx="4391638" cy="297221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59495DA-A682-4073-BB7B-E166DA5F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64" y="2295086"/>
            <a:ext cx="4324954" cy="295316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85CBA82-9CC2-44BA-9863-D50E64CEF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767" y="3815409"/>
            <a:ext cx="43249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9961-99EE-4C43-ABCF-14C8EA5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F7B2-8AC8-47C2-A555-C5B69A31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layers and increasing kernel width reduces training time!</a:t>
            </a:r>
          </a:p>
        </p:txBody>
      </p:sp>
    </p:spTree>
    <p:extLst>
      <p:ext uri="{BB962C8B-B14F-4D97-AF65-F5344CB8AC3E}">
        <p14:creationId xmlns:p14="http://schemas.microsoft.com/office/powerpoint/2010/main" val="236829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28CF-C54F-4E0B-BB24-5EE5593F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layers:7, skip:1, kernel width:3, </a:t>
            </a:r>
            <a:r>
              <a:rPr lang="en-US" dirty="0" err="1"/>
              <a:t>relu</a:t>
            </a:r>
            <a:r>
              <a:rPr lang="en-US" dirty="0"/>
              <a:t>, validation set, 100 epochs,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FE48-6EDD-44A5-BA41-6BAC49CB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B8CC4F-E800-45F0-B4B8-2019146C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3" y="1627509"/>
            <a:ext cx="4286848" cy="292458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CFA7DB5-E8D2-4999-AE5C-82A79632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21" y="1627509"/>
            <a:ext cx="4391638" cy="295316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7C2147F-D669-42E1-A13B-DFFBDEDDC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467" y="3539713"/>
            <a:ext cx="435353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1A12-89C8-4A6E-8B8D-116FB06C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stiffness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783-1A66-492A-8AF0-87607DFE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921"/>
          </a:xfrm>
        </p:spPr>
        <p:txBody>
          <a:bodyPr/>
          <a:lstStyle/>
          <a:p>
            <a:r>
              <a:rPr lang="en-US" dirty="0"/>
              <a:t>Parameters used: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P.kl = 2e4; P.kn = 5e12;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P.cl = 50;  P.cn = 0;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 = 200;   dt = 2^-12;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75715E"/>
                </a:solidFill>
                <a:latin typeface="Courier New" panose="02070309020205020404" pitchFamily="49" charset="0"/>
              </a:rPr>
              <a:t>F = 10 * </a:t>
            </a:r>
            <a:r>
              <a:rPr lang="en-US" sz="1800" b="0" i="0" u="none" strike="noStrike" baseline="0" dirty="0" err="1">
                <a:solidFill>
                  <a:srgbClr val="75715E"/>
                </a:solidFill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solidFill>
                  <a:srgbClr val="75715E"/>
                </a:solidFill>
                <a:latin typeface="Courier New" panose="02070309020205020404" pitchFamily="49" charset="0"/>
              </a:rPr>
              <a:t>(length(taxis),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20 datasets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46BD-33C3-4374-9716-CB43FD3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layers:7, skip:1, kernel width:4, tanh, validation set,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2B3C-5894-4E02-8FFD-A7E207D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DF5F9C7-DD5E-49EE-ABFB-E19DA156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" y="1621280"/>
            <a:ext cx="4382112" cy="29436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99FAC36-D5F4-4F7C-8EF1-1E20831A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89" y="1592701"/>
            <a:ext cx="4286848" cy="297221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B81E671-7593-47A0-AABB-4C1409AA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53" y="3429000"/>
            <a:ext cx="438211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2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094C-83E3-4D37-BBB8-6D247025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layers:7, skip:1, kernel width:4, tanh, validation set, (layers in factors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B7E1-4D35-4FC3-86FD-F4621BB9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BE26C5D-4ADC-4023-A61A-0ACAEEA3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1" y="1627662"/>
            <a:ext cx="4877801" cy="33892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D605E71-6108-4AE7-BA6D-59380D75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12" y="1627662"/>
            <a:ext cx="4554502" cy="313682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F75473-E176-413E-A19F-1A020424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39" y="3696980"/>
            <a:ext cx="4185750" cy="29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3518-E059-426A-8A98-26B2C192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02D3-2D6C-4120-B111-F0164EE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EEA86DA-5B08-43FA-AC7E-A33FDA413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6" r="11849"/>
          <a:stretch/>
        </p:blipFill>
        <p:spPr>
          <a:xfrm>
            <a:off x="0" y="857250"/>
            <a:ext cx="3795713" cy="257175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5E9AF81-6AAA-415D-942D-E1616FE2E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7" r="13122"/>
          <a:stretch/>
        </p:blipFill>
        <p:spPr>
          <a:xfrm>
            <a:off x="4145943" y="1000125"/>
            <a:ext cx="3388332" cy="2327688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E453E6EC-D536-481C-BC37-064C0EEF34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74" r="13569"/>
          <a:stretch/>
        </p:blipFill>
        <p:spPr>
          <a:xfrm>
            <a:off x="7989305" y="768768"/>
            <a:ext cx="3795713" cy="25717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47E4CD4-11DA-45C3-9786-1F33CCD8C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74" r="12496"/>
          <a:stretch/>
        </p:blipFill>
        <p:spPr>
          <a:xfrm>
            <a:off x="955841" y="3829465"/>
            <a:ext cx="3751180" cy="25717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2D171CF-B96A-4D3A-8390-1365DB3FFF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75" r="12203"/>
          <a:stretch/>
        </p:blipFill>
        <p:spPr>
          <a:xfrm>
            <a:off x="5409629" y="3475454"/>
            <a:ext cx="4408387" cy="30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C293-C92D-4FD3-B4D3-6E1E612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layers:11, skip:1, kernel width:2, </a:t>
            </a:r>
            <a:r>
              <a:rPr lang="en-US" dirty="0" err="1"/>
              <a:t>relu</a:t>
            </a:r>
            <a:r>
              <a:rPr lang="en-US" dirty="0"/>
              <a:t>, no validation set, epochs:50,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41FB-35C2-4CAF-9D79-F3383946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1: Loss: 90.589,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Cpy_avg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0.772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2: Loss: 76.610,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Cpy_avg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0.808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3: Loss: 73.285,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Cpy_avg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0.816</a:t>
            </a:r>
          </a:p>
          <a:p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9662C8A-6574-45C8-8AC5-C4E4A163D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352" y="2969443"/>
            <a:ext cx="3720447" cy="213988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49EEF2-2812-40F6-9507-DA7ACA3BC8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0465" y="4038392"/>
            <a:ext cx="3931454" cy="227350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DEABD7C-356D-485B-AADA-9DA1AB7904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7305" y="1339103"/>
            <a:ext cx="5920342" cy="38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EAB-B899-4C48-B4ED-B17281B9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CNN, layers:11, skip:1, kernel width:2, </a:t>
            </a:r>
            <a:r>
              <a:rPr lang="en-US" dirty="0" err="1"/>
              <a:t>relu</a:t>
            </a:r>
            <a:r>
              <a:rPr lang="en-US" dirty="0"/>
              <a:t>, validation set, epochs:50,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996F-71EE-4A42-B37E-E6A80FE2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1: Loss: 92.819,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Cpy_avg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0.767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2: 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Loss: 79.832, 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Cpy_avg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: 0.799</a:t>
            </a:r>
            <a:endParaRPr lang="en-US" sz="1800" dirty="0">
              <a:solidFill>
                <a:srgbClr val="212121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Run 3: Loss: 82.190, 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Cpy_avg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0.793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AE63FC5-54AC-40D1-8D32-E89F8CF70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63438" y="3125387"/>
            <a:ext cx="4286294" cy="29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ADBA-AC9F-4F1B-992D-F5DE3405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89D2-3628-4AAA-A90C-80C13DC3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31A2FA7-3127-4980-9D6F-198B892234A8}"/>
              </a:ext>
            </a:extLst>
          </p:cNvPr>
          <p:cNvPicPr/>
          <p:nvPr/>
        </p:nvPicPr>
        <p:blipFill rotWithShape="1">
          <a:blip r:embed="rId2"/>
          <a:srcRect t="-751" b="1"/>
          <a:stretch/>
        </p:blipFill>
        <p:spPr bwMode="auto">
          <a:xfrm>
            <a:off x="3825823" y="98029"/>
            <a:ext cx="4941570" cy="6577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714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93F7-5205-4FA2-AEC8-47CF7EF9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2119-4E87-4584-8700-26423276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function converges very quickly (normally gets to within 0.02 of final </a:t>
            </a:r>
            <a:r>
              <a:rPr lang="en-US" dirty="0" err="1"/>
              <a:t>Cpy</a:t>
            </a:r>
            <a:r>
              <a:rPr lang="en-US" dirty="0"/>
              <a:t> value in 25 epochs)</a:t>
            </a:r>
          </a:p>
          <a:p>
            <a:pPr lvl="1"/>
            <a:r>
              <a:rPr lang="en-US" dirty="0"/>
              <a:t>Would mean that model is converging quickly towards a local minima</a:t>
            </a:r>
          </a:p>
          <a:p>
            <a:r>
              <a:rPr lang="en-US" dirty="0"/>
              <a:t>Can notice some dips in coherence</a:t>
            </a:r>
          </a:p>
          <a:p>
            <a:r>
              <a:rPr lang="en-US" dirty="0"/>
              <a:t>Performance on training, validation, and testing sets essential identical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6FD-6590-4BC0-8894-1C05CF65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layers:11, skip:1, kernel width:2, tanh, validation set,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97C8-DA37-4E21-B493-F956425D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parameters: 21101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01A4E6F-DD6E-40AE-9EF2-A5828A48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" y="2444157"/>
            <a:ext cx="3902409" cy="2641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D571A-F40F-431B-B3FA-B5B721133453}"/>
              </a:ext>
            </a:extLst>
          </p:cNvPr>
          <p:cNvSpPr txBox="1"/>
          <p:nvPr/>
        </p:nvSpPr>
        <p:spPr>
          <a:xfrm>
            <a:off x="592494" y="5446709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1: 80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3898-1BFA-42F0-9B61-8AD59DA5758F}"/>
              </a:ext>
            </a:extLst>
          </p:cNvPr>
          <p:cNvSpPr txBox="1"/>
          <p:nvPr/>
        </p:nvSpPr>
        <p:spPr>
          <a:xfrm>
            <a:off x="5250442" y="5394837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2: 100 epochs</a:t>
            </a:r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11BB18-EFEC-40EF-B51E-8A1E63FD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82" y="2337037"/>
            <a:ext cx="4203441" cy="298174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3C6F382-4CC9-4459-A87F-7FE9F4C10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23" y="2471974"/>
            <a:ext cx="4020888" cy="2922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DD5C5-DCFE-450D-8828-0DCBA2ECDA3E}"/>
              </a:ext>
            </a:extLst>
          </p:cNvPr>
          <p:cNvSpPr txBox="1"/>
          <p:nvPr/>
        </p:nvSpPr>
        <p:spPr>
          <a:xfrm>
            <a:off x="9143525" y="5356101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3: 100 epochs</a:t>
            </a:r>
          </a:p>
        </p:txBody>
      </p:sp>
    </p:spTree>
    <p:extLst>
      <p:ext uri="{BB962C8B-B14F-4D97-AF65-F5344CB8AC3E}">
        <p14:creationId xmlns:p14="http://schemas.microsoft.com/office/powerpoint/2010/main" val="34406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2F50-9D32-40CF-888E-96FE1ED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A250-B5BF-4522-AF7D-5BDA2604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structure with tanh activation outperforms model with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Converges a lot slower, needs more epochs to converge 80 – 100</a:t>
            </a:r>
          </a:p>
          <a:p>
            <a:r>
              <a:rPr lang="en-US" dirty="0"/>
              <a:t>Also seems to get stuck in local minima?</a:t>
            </a:r>
          </a:p>
          <a:p>
            <a:pPr lvl="1"/>
            <a:r>
              <a:rPr lang="en-US" dirty="0"/>
              <a:t>Run 1 with 0.86 had not fully converged yet</a:t>
            </a:r>
          </a:p>
        </p:txBody>
      </p:sp>
    </p:spTree>
    <p:extLst>
      <p:ext uri="{BB962C8B-B14F-4D97-AF65-F5344CB8AC3E}">
        <p14:creationId xmlns:p14="http://schemas.microsoft.com/office/powerpoint/2010/main" val="142154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9316-F8D3-4E7A-814F-D13BCE6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CNN, layers:7, skip:1, kernel width:3, tanh, validation set, (layers in factors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14E7-731E-45D7-B046-8E1F701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parameters: 8161</a:t>
            </a:r>
          </a:p>
          <a:p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E87AC75-BF8B-4120-86C7-4F065DCF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5" y="2229186"/>
            <a:ext cx="3789019" cy="2578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06218-905C-4F48-90E3-1FC7C12DFAC3}"/>
              </a:ext>
            </a:extLst>
          </p:cNvPr>
          <p:cNvSpPr txBox="1"/>
          <p:nvPr/>
        </p:nvSpPr>
        <p:spPr>
          <a:xfrm>
            <a:off x="1082351" y="4807366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1: 100 epochs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C6F8A13-8A94-4C66-8099-C43B5835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66" y="2211124"/>
            <a:ext cx="3764267" cy="2614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A92337-6133-4FD6-9EE3-81E0077198E6}"/>
              </a:ext>
            </a:extLst>
          </p:cNvPr>
          <p:cNvSpPr txBox="1"/>
          <p:nvPr/>
        </p:nvSpPr>
        <p:spPr>
          <a:xfrm>
            <a:off x="5180044" y="4748561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2: 100 epochs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471A156-164F-4B37-8123-CB71FC48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393" y="2186305"/>
            <a:ext cx="3764267" cy="2639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67F305-765D-44FC-AC92-556CFAF0141E}"/>
              </a:ext>
            </a:extLst>
          </p:cNvPr>
          <p:cNvSpPr txBox="1"/>
          <p:nvPr/>
        </p:nvSpPr>
        <p:spPr>
          <a:xfrm>
            <a:off x="8831423" y="4748561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3: 100 epochs</a:t>
            </a:r>
          </a:p>
        </p:txBody>
      </p:sp>
    </p:spTree>
    <p:extLst>
      <p:ext uri="{BB962C8B-B14F-4D97-AF65-F5344CB8AC3E}">
        <p14:creationId xmlns:p14="http://schemas.microsoft.com/office/powerpoint/2010/main" val="21191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742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CNN Benchmark Models</vt:lpstr>
      <vt:lpstr>Nonlinear stiffness</vt:lpstr>
      <vt:lpstr>CNN, layers:11, skip:1, kernel width:2, relu, no validation set, epochs:50, (layers in factors of 4)</vt:lpstr>
      <vt:lpstr>CNN, layers:11, skip:1, kernel width:2, relu, validation set, epochs:50, (layers in factors of 4)</vt:lpstr>
      <vt:lpstr>PowerPoint Presentation</vt:lpstr>
      <vt:lpstr>First model notes:</vt:lpstr>
      <vt:lpstr>CNN, layers:11, skip:1, kernel width:2, tanh, validation set, (layers in factors of 4)</vt:lpstr>
      <vt:lpstr>tanh model notes</vt:lpstr>
      <vt:lpstr>CNN, layers:7, skip:1, kernel width:3, tanh, validation set, (layers in factors of 4)</vt:lpstr>
      <vt:lpstr>Notes</vt:lpstr>
      <vt:lpstr>CNN, layers:7, skip:1, kernel width:4, tanh, validation set, 100 epochs</vt:lpstr>
      <vt:lpstr>CNN, layers:7, skip:1, kernel width:3, tanh, validation set, 100 epochs (layers in factors of 6)</vt:lpstr>
      <vt:lpstr>PowerPoint Presentation</vt:lpstr>
      <vt:lpstr>Nonlinear Damping</vt:lpstr>
      <vt:lpstr>CNN, layers:11, skip:1, kernel width:2, tanh, validation set, epochs:100, (layers in factors of 4)</vt:lpstr>
      <vt:lpstr>CNN, layers:11, skip:1, kernel width:2, relu, validation set, epochs:100, (layers in factors of 4)</vt:lpstr>
      <vt:lpstr>CNN, layers:7, skip:1, kernel width:3, tanh, validation set, (layers in factors of 4)</vt:lpstr>
      <vt:lpstr>Notes</vt:lpstr>
      <vt:lpstr>CNN, layers:7, skip:1, kernel width:3, relu, validation set, 100 epochs, (layers in factors of 4)</vt:lpstr>
      <vt:lpstr>CNN, layers:7, skip:1, kernel width:4, tanh, validation set, (layers in factors of 4)</vt:lpstr>
      <vt:lpstr>CNN, layers:7, skip:1, kernel width:4, tanh, validation set, (layers in factors of 6)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Benchmark Models</dc:title>
  <dc:creator>Kyubin Lee</dc:creator>
  <cp:lastModifiedBy>Kyubin Lee</cp:lastModifiedBy>
  <cp:revision>1</cp:revision>
  <dcterms:created xsi:type="dcterms:W3CDTF">2021-08-03T10:21:13Z</dcterms:created>
  <dcterms:modified xsi:type="dcterms:W3CDTF">2021-08-31T07:53:26Z</dcterms:modified>
</cp:coreProperties>
</file>