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7" r:id="rId6"/>
    <p:sldId id="270" r:id="rId7"/>
    <p:sldId id="271" r:id="rId8"/>
    <p:sldId id="273" r:id="rId9"/>
    <p:sldId id="274" r:id="rId10"/>
    <p:sldId id="275" r:id="rId11"/>
    <p:sldId id="262" r:id="rId12"/>
    <p:sldId id="285" r:id="rId13"/>
    <p:sldId id="264" r:id="rId14"/>
    <p:sldId id="265" r:id="rId15"/>
    <p:sldId id="266" r:id="rId16"/>
    <p:sldId id="260" r:id="rId17"/>
    <p:sldId id="261" r:id="rId18"/>
    <p:sldId id="268" r:id="rId19"/>
    <p:sldId id="26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9D002A-82D4-4E44-B150-3E90E45417A5}" v="36" dt="2021-09-02T10:04:15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81" autoAdjust="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outlineViewPr>
    <p:cViewPr>
      <p:scale>
        <a:sx n="33" d="100"/>
        <a:sy n="33" d="100"/>
      </p:scale>
      <p:origin x="0" y="-830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ubin Lee" userId="3e545ade-49c4-4185-b4b7-bd3914e5781b" providerId="ADAL" clId="{EF9D002A-82D4-4E44-B150-3E90E45417A5}"/>
    <pc:docChg chg="undo custSel addSld delSld modSld">
      <pc:chgData name="Kyubin Lee" userId="3e545ade-49c4-4185-b4b7-bd3914e5781b" providerId="ADAL" clId="{EF9D002A-82D4-4E44-B150-3E90E45417A5}" dt="2021-09-13T21:49:54.736" v="3487" actId="680"/>
      <pc:docMkLst>
        <pc:docMk/>
      </pc:docMkLst>
      <pc:sldChg chg="modSp new mod">
        <pc:chgData name="Kyubin Lee" userId="3e545ade-49c4-4185-b4b7-bd3914e5781b" providerId="ADAL" clId="{EF9D002A-82D4-4E44-B150-3E90E45417A5}" dt="2021-08-30T09:51:54.896" v="56" actId="20577"/>
        <pc:sldMkLst>
          <pc:docMk/>
          <pc:sldMk cId="3422069537" sldId="256"/>
        </pc:sldMkLst>
        <pc:spChg chg="mod">
          <ac:chgData name="Kyubin Lee" userId="3e545ade-49c4-4185-b4b7-bd3914e5781b" providerId="ADAL" clId="{EF9D002A-82D4-4E44-B150-3E90E45417A5}" dt="2021-08-30T09:51:54.896" v="56" actId="20577"/>
          <ac:spMkLst>
            <pc:docMk/>
            <pc:sldMk cId="3422069537" sldId="256"/>
            <ac:spMk id="2" creationId="{64E59C55-2085-4AA6-A1AF-0D2057A8DF36}"/>
          </ac:spMkLst>
        </pc:spChg>
      </pc:sldChg>
      <pc:sldChg chg="modSp new mod">
        <pc:chgData name="Kyubin Lee" userId="3e545ade-49c4-4185-b4b7-bd3914e5781b" providerId="ADAL" clId="{EF9D002A-82D4-4E44-B150-3E90E45417A5}" dt="2021-08-30T11:22:54.385" v="1416" actId="20577"/>
        <pc:sldMkLst>
          <pc:docMk/>
          <pc:sldMk cId="2167413309" sldId="257"/>
        </pc:sldMkLst>
        <pc:spChg chg="mod">
          <ac:chgData name="Kyubin Lee" userId="3e545ade-49c4-4185-b4b7-bd3914e5781b" providerId="ADAL" clId="{EF9D002A-82D4-4E44-B150-3E90E45417A5}" dt="2021-08-30T10:00:48.308" v="70" actId="20577"/>
          <ac:spMkLst>
            <pc:docMk/>
            <pc:sldMk cId="2167413309" sldId="257"/>
            <ac:spMk id="2" creationId="{F03A7DC7-D126-4ED1-BF9F-D69986CCD449}"/>
          </ac:spMkLst>
        </pc:spChg>
        <pc:spChg chg="mod">
          <ac:chgData name="Kyubin Lee" userId="3e545ade-49c4-4185-b4b7-bd3914e5781b" providerId="ADAL" clId="{EF9D002A-82D4-4E44-B150-3E90E45417A5}" dt="2021-08-30T11:22:54.385" v="1416" actId="20577"/>
          <ac:spMkLst>
            <pc:docMk/>
            <pc:sldMk cId="2167413309" sldId="257"/>
            <ac:spMk id="3" creationId="{9BE8CB17-0384-4B00-8D85-081B375FAFD7}"/>
          </ac:spMkLst>
        </pc:spChg>
      </pc:sldChg>
      <pc:sldChg chg="addSp delSp modSp new mod setBg">
        <pc:chgData name="Kyubin Lee" userId="3e545ade-49c4-4185-b4b7-bd3914e5781b" providerId="ADAL" clId="{EF9D002A-82D4-4E44-B150-3E90E45417A5}" dt="2021-08-30T10:27:23.520" v="858" actId="20577"/>
        <pc:sldMkLst>
          <pc:docMk/>
          <pc:sldMk cId="1086257295" sldId="258"/>
        </pc:sldMkLst>
        <pc:spChg chg="add del mod">
          <ac:chgData name="Kyubin Lee" userId="3e545ade-49c4-4185-b4b7-bd3914e5781b" providerId="ADAL" clId="{EF9D002A-82D4-4E44-B150-3E90E45417A5}" dt="2021-08-30T10:01:49.559" v="192" actId="26606"/>
          <ac:spMkLst>
            <pc:docMk/>
            <pc:sldMk cId="1086257295" sldId="258"/>
            <ac:spMk id="2" creationId="{6A5FDDD7-FB86-423D-870A-103AF17AB1AC}"/>
          </ac:spMkLst>
        </pc:spChg>
        <pc:spChg chg="add del mod">
          <ac:chgData name="Kyubin Lee" userId="3e545ade-49c4-4185-b4b7-bd3914e5781b" providerId="ADAL" clId="{EF9D002A-82D4-4E44-B150-3E90E45417A5}" dt="2021-08-30T10:01:49.559" v="192" actId="26606"/>
          <ac:spMkLst>
            <pc:docMk/>
            <pc:sldMk cId="1086257295" sldId="258"/>
            <ac:spMk id="3" creationId="{0908969A-356A-4580-BF0A-09894996BF36}"/>
          </ac:spMkLst>
        </pc:spChg>
        <pc:spChg chg="add del">
          <ac:chgData name="Kyubin Lee" userId="3e545ade-49c4-4185-b4b7-bd3914e5781b" providerId="ADAL" clId="{EF9D002A-82D4-4E44-B150-3E90E45417A5}" dt="2021-08-30T10:01:38.607" v="179" actId="26606"/>
          <ac:spMkLst>
            <pc:docMk/>
            <pc:sldMk cId="1086257295" sldId="258"/>
            <ac:spMk id="71" creationId="{2B566528-1B12-4246-9431-5C2D7D081168}"/>
          </ac:spMkLst>
        </pc:spChg>
        <pc:spChg chg="add del">
          <ac:chgData name="Kyubin Lee" userId="3e545ade-49c4-4185-b4b7-bd3914e5781b" providerId="ADAL" clId="{EF9D002A-82D4-4E44-B150-3E90E45417A5}" dt="2021-08-30T10:01:43.002" v="185" actId="26606"/>
          <ac:spMkLst>
            <pc:docMk/>
            <pc:sldMk cId="1086257295" sldId="258"/>
            <ac:spMk id="75" creationId="{29FDB030-9B49-4CED-8CCD-4D99382388AC}"/>
          </ac:spMkLst>
        </pc:spChg>
        <pc:spChg chg="add del">
          <ac:chgData name="Kyubin Lee" userId="3e545ade-49c4-4185-b4b7-bd3914e5781b" providerId="ADAL" clId="{EF9D002A-82D4-4E44-B150-3E90E45417A5}" dt="2021-08-30T10:01:43.002" v="185" actId="26606"/>
          <ac:spMkLst>
            <pc:docMk/>
            <pc:sldMk cId="1086257295" sldId="258"/>
            <ac:spMk id="79" creationId="{9A97C86A-04D6-40F7-AE84-31AB43E6A846}"/>
          </ac:spMkLst>
        </pc:spChg>
        <pc:spChg chg="add del">
          <ac:chgData name="Kyubin Lee" userId="3e545ade-49c4-4185-b4b7-bd3914e5781b" providerId="ADAL" clId="{EF9D002A-82D4-4E44-B150-3E90E45417A5}" dt="2021-08-30T10:01:43.002" v="185" actId="26606"/>
          <ac:spMkLst>
            <pc:docMk/>
            <pc:sldMk cId="1086257295" sldId="258"/>
            <ac:spMk id="81" creationId="{FF9F2414-84E8-453E-B1F3-389FDE8192D9}"/>
          </ac:spMkLst>
        </pc:spChg>
        <pc:spChg chg="add del">
          <ac:chgData name="Kyubin Lee" userId="3e545ade-49c4-4185-b4b7-bd3914e5781b" providerId="ADAL" clId="{EF9D002A-82D4-4E44-B150-3E90E45417A5}" dt="2021-08-30T10:01:43.002" v="185" actId="26606"/>
          <ac:spMkLst>
            <pc:docMk/>
            <pc:sldMk cId="1086257295" sldId="258"/>
            <ac:spMk id="83" creationId="{3ECA69A1-7536-43AC-85EF-C7106179F5ED}"/>
          </ac:spMkLst>
        </pc:spChg>
        <pc:spChg chg="add del">
          <ac:chgData name="Kyubin Lee" userId="3e545ade-49c4-4185-b4b7-bd3914e5781b" providerId="ADAL" clId="{EF9D002A-82D4-4E44-B150-3E90E45417A5}" dt="2021-08-30T10:01:41.847" v="181" actId="26606"/>
          <ac:spMkLst>
            <pc:docMk/>
            <pc:sldMk cId="1086257295" sldId="258"/>
            <ac:spMk id="1028" creationId="{5E39A796-BE83-48B1-B33F-35C4A32AAB57}"/>
          </ac:spMkLst>
        </pc:spChg>
        <pc:spChg chg="add del">
          <ac:chgData name="Kyubin Lee" userId="3e545ade-49c4-4185-b4b7-bd3914e5781b" providerId="ADAL" clId="{EF9D002A-82D4-4E44-B150-3E90E45417A5}" dt="2021-08-30T10:01:41.847" v="181" actId="26606"/>
          <ac:spMkLst>
            <pc:docMk/>
            <pc:sldMk cId="1086257295" sldId="258"/>
            <ac:spMk id="1029" creationId="{72F84B47-E267-4194-8194-831DB7B5547F}"/>
          </ac:spMkLst>
        </pc:spChg>
        <pc:spChg chg="add del">
          <ac:chgData name="Kyubin Lee" userId="3e545ade-49c4-4185-b4b7-bd3914e5781b" providerId="ADAL" clId="{EF9D002A-82D4-4E44-B150-3E90E45417A5}" dt="2021-08-30T10:01:43.002" v="185" actId="26606"/>
          <ac:spMkLst>
            <pc:docMk/>
            <pc:sldMk cId="1086257295" sldId="258"/>
            <ac:spMk id="1030" creationId="{F3060C83-F051-4F0E-ABAD-AA0DFC48B218}"/>
          </ac:spMkLst>
        </pc:spChg>
        <pc:spChg chg="add del">
          <ac:chgData name="Kyubin Lee" userId="3e545ade-49c4-4185-b4b7-bd3914e5781b" providerId="ADAL" clId="{EF9D002A-82D4-4E44-B150-3E90E45417A5}" dt="2021-08-30T10:01:43.002" v="185" actId="26606"/>
          <ac:spMkLst>
            <pc:docMk/>
            <pc:sldMk cId="1086257295" sldId="258"/>
            <ac:spMk id="1031" creationId="{83C98ABE-055B-441F-B07E-44F97F083C39}"/>
          </ac:spMkLst>
        </pc:spChg>
        <pc:spChg chg="add del">
          <ac:chgData name="Kyubin Lee" userId="3e545ade-49c4-4185-b4b7-bd3914e5781b" providerId="ADAL" clId="{EF9D002A-82D4-4E44-B150-3E90E45417A5}" dt="2021-08-30T10:01:43.002" v="185" actId="26606"/>
          <ac:spMkLst>
            <pc:docMk/>
            <pc:sldMk cId="1086257295" sldId="258"/>
            <ac:spMk id="1032" creationId="{3783CA14-24A1-485C-8B30-D6A5D87987AD}"/>
          </ac:spMkLst>
        </pc:spChg>
        <pc:spChg chg="add del">
          <ac:chgData name="Kyubin Lee" userId="3e545ade-49c4-4185-b4b7-bd3914e5781b" providerId="ADAL" clId="{EF9D002A-82D4-4E44-B150-3E90E45417A5}" dt="2021-08-30T10:01:44.692" v="187" actId="26606"/>
          <ac:spMkLst>
            <pc:docMk/>
            <pc:sldMk cId="1086257295" sldId="258"/>
            <ac:spMk id="1034" creationId="{FF9B822F-893E-44C8-963C-64F50ACECBB2}"/>
          </ac:spMkLst>
        </pc:spChg>
        <pc:spChg chg="add del">
          <ac:chgData name="Kyubin Lee" userId="3e545ade-49c4-4185-b4b7-bd3914e5781b" providerId="ADAL" clId="{EF9D002A-82D4-4E44-B150-3E90E45417A5}" dt="2021-08-30T10:01:44.692" v="187" actId="26606"/>
          <ac:spMkLst>
            <pc:docMk/>
            <pc:sldMk cId="1086257295" sldId="258"/>
            <ac:spMk id="1035" creationId="{EBF87945-A001-489F-9D9B-7D9435F0B9CA}"/>
          </ac:spMkLst>
        </pc:spChg>
        <pc:spChg chg="add del">
          <ac:chgData name="Kyubin Lee" userId="3e545ade-49c4-4185-b4b7-bd3914e5781b" providerId="ADAL" clId="{EF9D002A-82D4-4E44-B150-3E90E45417A5}" dt="2021-08-30T10:01:44.692" v="187" actId="26606"/>
          <ac:spMkLst>
            <pc:docMk/>
            <pc:sldMk cId="1086257295" sldId="258"/>
            <ac:spMk id="1036" creationId="{6A5FDDD7-FB86-423D-870A-103AF17AB1AC}"/>
          </ac:spMkLst>
        </pc:spChg>
        <pc:spChg chg="add del">
          <ac:chgData name="Kyubin Lee" userId="3e545ade-49c4-4185-b4b7-bd3914e5781b" providerId="ADAL" clId="{EF9D002A-82D4-4E44-B150-3E90E45417A5}" dt="2021-08-30T10:01:44.692" v="187" actId="26606"/>
          <ac:spMkLst>
            <pc:docMk/>
            <pc:sldMk cId="1086257295" sldId="258"/>
            <ac:spMk id="1037" creationId="{0908969A-356A-4580-BF0A-09894996BF36}"/>
          </ac:spMkLst>
        </pc:spChg>
        <pc:spChg chg="add del">
          <ac:chgData name="Kyubin Lee" userId="3e545ade-49c4-4185-b4b7-bd3914e5781b" providerId="ADAL" clId="{EF9D002A-82D4-4E44-B150-3E90E45417A5}" dt="2021-08-30T10:01:48.275" v="189" actId="26606"/>
          <ac:spMkLst>
            <pc:docMk/>
            <pc:sldMk cId="1086257295" sldId="258"/>
            <ac:spMk id="1039" creationId="{73DE2CFE-42F2-48F0-8706-5264E012B10C}"/>
          </ac:spMkLst>
        </pc:spChg>
        <pc:spChg chg="add del">
          <ac:chgData name="Kyubin Lee" userId="3e545ade-49c4-4185-b4b7-bd3914e5781b" providerId="ADAL" clId="{EF9D002A-82D4-4E44-B150-3E90E45417A5}" dt="2021-08-30T10:01:48.275" v="189" actId="26606"/>
          <ac:spMkLst>
            <pc:docMk/>
            <pc:sldMk cId="1086257295" sldId="258"/>
            <ac:spMk id="1040" creationId="{6A5FDDD7-FB86-423D-870A-103AF17AB1AC}"/>
          </ac:spMkLst>
        </pc:spChg>
        <pc:spChg chg="add del">
          <ac:chgData name="Kyubin Lee" userId="3e545ade-49c4-4185-b4b7-bd3914e5781b" providerId="ADAL" clId="{EF9D002A-82D4-4E44-B150-3E90E45417A5}" dt="2021-08-30T10:01:48.275" v="189" actId="26606"/>
          <ac:spMkLst>
            <pc:docMk/>
            <pc:sldMk cId="1086257295" sldId="258"/>
            <ac:spMk id="1041" creationId="{0908969A-356A-4580-BF0A-09894996BF36}"/>
          </ac:spMkLst>
        </pc:spChg>
        <pc:spChg chg="add del">
          <ac:chgData name="Kyubin Lee" userId="3e545ade-49c4-4185-b4b7-bd3914e5781b" providerId="ADAL" clId="{EF9D002A-82D4-4E44-B150-3E90E45417A5}" dt="2021-08-30T10:01:49.551" v="191" actId="26606"/>
          <ac:spMkLst>
            <pc:docMk/>
            <pc:sldMk cId="1086257295" sldId="258"/>
            <ac:spMk id="1043" creationId="{C232B152-3720-4D3B-97ED-45CE5483F16F}"/>
          </ac:spMkLst>
        </pc:spChg>
        <pc:spChg chg="add del">
          <ac:chgData name="Kyubin Lee" userId="3e545ade-49c4-4185-b4b7-bd3914e5781b" providerId="ADAL" clId="{EF9D002A-82D4-4E44-B150-3E90E45417A5}" dt="2021-08-30T10:01:49.551" v="191" actId="26606"/>
          <ac:spMkLst>
            <pc:docMk/>
            <pc:sldMk cId="1086257295" sldId="258"/>
            <ac:spMk id="1044" creationId="{11BAB570-FF10-4E96-8A3F-FA9804702B89}"/>
          </ac:spMkLst>
        </pc:spChg>
        <pc:spChg chg="add del">
          <ac:chgData name="Kyubin Lee" userId="3e545ade-49c4-4185-b4b7-bd3914e5781b" providerId="ADAL" clId="{EF9D002A-82D4-4E44-B150-3E90E45417A5}" dt="2021-08-30T10:01:49.551" v="191" actId="26606"/>
          <ac:spMkLst>
            <pc:docMk/>
            <pc:sldMk cId="1086257295" sldId="258"/>
            <ac:spMk id="1045" creationId="{4B9FAFB2-BEB5-4848-8018-BCAD99E2E1AA}"/>
          </ac:spMkLst>
        </pc:spChg>
        <pc:spChg chg="add del">
          <ac:chgData name="Kyubin Lee" userId="3e545ade-49c4-4185-b4b7-bd3914e5781b" providerId="ADAL" clId="{EF9D002A-82D4-4E44-B150-3E90E45417A5}" dt="2021-08-30T10:01:49.551" v="191" actId="26606"/>
          <ac:spMkLst>
            <pc:docMk/>
            <pc:sldMk cId="1086257295" sldId="258"/>
            <ac:spMk id="1046" creationId="{6A5FDDD7-FB86-423D-870A-103AF17AB1AC}"/>
          </ac:spMkLst>
        </pc:spChg>
        <pc:spChg chg="add del">
          <ac:chgData name="Kyubin Lee" userId="3e545ade-49c4-4185-b4b7-bd3914e5781b" providerId="ADAL" clId="{EF9D002A-82D4-4E44-B150-3E90E45417A5}" dt="2021-08-30T10:01:49.551" v="191" actId="26606"/>
          <ac:spMkLst>
            <pc:docMk/>
            <pc:sldMk cId="1086257295" sldId="258"/>
            <ac:spMk id="1047" creationId="{0908969A-356A-4580-BF0A-09894996BF36}"/>
          </ac:spMkLst>
        </pc:spChg>
        <pc:spChg chg="add">
          <ac:chgData name="Kyubin Lee" userId="3e545ade-49c4-4185-b4b7-bd3914e5781b" providerId="ADAL" clId="{EF9D002A-82D4-4E44-B150-3E90E45417A5}" dt="2021-08-30T10:01:49.559" v="192" actId="26606"/>
          <ac:spMkLst>
            <pc:docMk/>
            <pc:sldMk cId="1086257295" sldId="258"/>
            <ac:spMk id="1049" creationId="{2B566528-1B12-4246-9431-5C2D7D081168}"/>
          </ac:spMkLst>
        </pc:spChg>
        <pc:spChg chg="add">
          <ac:chgData name="Kyubin Lee" userId="3e545ade-49c4-4185-b4b7-bd3914e5781b" providerId="ADAL" clId="{EF9D002A-82D4-4E44-B150-3E90E45417A5}" dt="2021-08-30T10:01:49.559" v="192" actId="26606"/>
          <ac:spMkLst>
            <pc:docMk/>
            <pc:sldMk cId="1086257295" sldId="258"/>
            <ac:spMk id="1050" creationId="{6A5FDDD7-FB86-423D-870A-103AF17AB1AC}"/>
          </ac:spMkLst>
        </pc:spChg>
        <pc:spChg chg="add mod">
          <ac:chgData name="Kyubin Lee" userId="3e545ade-49c4-4185-b4b7-bd3914e5781b" providerId="ADAL" clId="{EF9D002A-82D4-4E44-B150-3E90E45417A5}" dt="2021-08-30T10:27:23.520" v="858" actId="20577"/>
          <ac:spMkLst>
            <pc:docMk/>
            <pc:sldMk cId="1086257295" sldId="258"/>
            <ac:spMk id="1051" creationId="{0908969A-356A-4580-BF0A-09894996BF36}"/>
          </ac:spMkLst>
        </pc:spChg>
        <pc:grpChg chg="add del">
          <ac:chgData name="Kyubin Lee" userId="3e545ade-49c4-4185-b4b7-bd3914e5781b" providerId="ADAL" clId="{EF9D002A-82D4-4E44-B150-3E90E45417A5}" dt="2021-08-30T10:01:38.607" v="179" actId="26606"/>
          <ac:grpSpMkLst>
            <pc:docMk/>
            <pc:sldMk cId="1086257295" sldId="258"/>
            <ac:grpSpMk id="73" creationId="{828A5161-06F1-46CF-8AD7-844680A59E13}"/>
          </ac:grpSpMkLst>
        </pc:grpChg>
        <pc:grpChg chg="add del">
          <ac:chgData name="Kyubin Lee" userId="3e545ade-49c4-4185-b4b7-bd3914e5781b" providerId="ADAL" clId="{EF9D002A-82D4-4E44-B150-3E90E45417A5}" dt="2021-08-30T10:01:38.607" v="179" actId="26606"/>
          <ac:grpSpMkLst>
            <pc:docMk/>
            <pc:sldMk cId="1086257295" sldId="258"/>
            <ac:grpSpMk id="77" creationId="{5995D10D-E9C9-47DB-AE7E-801FEF38F5C9}"/>
          </ac:grpSpMkLst>
        </pc:grpChg>
        <pc:grpChg chg="add">
          <ac:chgData name="Kyubin Lee" userId="3e545ade-49c4-4185-b4b7-bd3914e5781b" providerId="ADAL" clId="{EF9D002A-82D4-4E44-B150-3E90E45417A5}" dt="2021-08-30T10:01:49.559" v="192" actId="26606"/>
          <ac:grpSpMkLst>
            <pc:docMk/>
            <pc:sldMk cId="1086257295" sldId="258"/>
            <ac:grpSpMk id="1052" creationId="{828A5161-06F1-46CF-8AD7-844680A59E13}"/>
          </ac:grpSpMkLst>
        </pc:grpChg>
        <pc:grpChg chg="add">
          <ac:chgData name="Kyubin Lee" userId="3e545ade-49c4-4185-b4b7-bd3914e5781b" providerId="ADAL" clId="{EF9D002A-82D4-4E44-B150-3E90E45417A5}" dt="2021-08-30T10:01:49.559" v="192" actId="26606"/>
          <ac:grpSpMkLst>
            <pc:docMk/>
            <pc:sldMk cId="1086257295" sldId="258"/>
            <ac:grpSpMk id="1054" creationId="{5995D10D-E9C9-47DB-AE7E-801FEF38F5C9}"/>
          </ac:grpSpMkLst>
        </pc:grpChg>
        <pc:picChg chg="add mod">
          <ac:chgData name="Kyubin Lee" userId="3e545ade-49c4-4185-b4b7-bd3914e5781b" providerId="ADAL" clId="{EF9D002A-82D4-4E44-B150-3E90E45417A5}" dt="2021-08-30T10:01:49.559" v="192" actId="26606"/>
          <ac:picMkLst>
            <pc:docMk/>
            <pc:sldMk cId="1086257295" sldId="258"/>
            <ac:picMk id="1026" creationId="{02995B4B-AE8C-4C75-BF86-04B1BB512AA9}"/>
          </ac:picMkLst>
        </pc:picChg>
      </pc:sldChg>
      <pc:sldChg chg="addSp delSp modSp new mod setBg">
        <pc:chgData name="Kyubin Lee" userId="3e545ade-49c4-4185-b4b7-bd3914e5781b" providerId="ADAL" clId="{EF9D002A-82D4-4E44-B150-3E90E45417A5}" dt="2021-08-30T10:26:44.022" v="827" actId="20577"/>
        <pc:sldMkLst>
          <pc:docMk/>
          <pc:sldMk cId="769628939" sldId="259"/>
        </pc:sldMkLst>
        <pc:spChg chg="mod">
          <ac:chgData name="Kyubin Lee" userId="3e545ade-49c4-4185-b4b7-bd3914e5781b" providerId="ADAL" clId="{EF9D002A-82D4-4E44-B150-3E90E45417A5}" dt="2021-08-30T10:25:28.371" v="611" actId="26606"/>
          <ac:spMkLst>
            <pc:docMk/>
            <pc:sldMk cId="769628939" sldId="259"/>
            <ac:spMk id="2" creationId="{13CA799D-8DEF-4AC2-BC5A-8F7B296F9E81}"/>
          </ac:spMkLst>
        </pc:spChg>
        <pc:spChg chg="mod">
          <ac:chgData name="Kyubin Lee" userId="3e545ade-49c4-4185-b4b7-bd3914e5781b" providerId="ADAL" clId="{EF9D002A-82D4-4E44-B150-3E90E45417A5}" dt="2021-08-30T10:26:44.022" v="827" actId="20577"/>
          <ac:spMkLst>
            <pc:docMk/>
            <pc:sldMk cId="769628939" sldId="259"/>
            <ac:spMk id="3" creationId="{AA45F3D8-6189-4DC5-B14A-2D76F01D08A9}"/>
          </ac:spMkLst>
        </pc:spChg>
        <pc:spChg chg="add del">
          <ac:chgData name="Kyubin Lee" userId="3e545ade-49c4-4185-b4b7-bd3914e5781b" providerId="ADAL" clId="{EF9D002A-82D4-4E44-B150-3E90E45417A5}" dt="2021-08-30T10:25:28.371" v="611" actId="26606"/>
          <ac:spMkLst>
            <pc:docMk/>
            <pc:sldMk cId="769628939" sldId="259"/>
            <ac:spMk id="71" creationId="{2B566528-1B12-4246-9431-5C2D7D081168}"/>
          </ac:spMkLst>
        </pc:spChg>
        <pc:spChg chg="add">
          <ac:chgData name="Kyubin Lee" userId="3e545ade-49c4-4185-b4b7-bd3914e5781b" providerId="ADAL" clId="{EF9D002A-82D4-4E44-B150-3E90E45417A5}" dt="2021-08-30T10:25:28.371" v="611" actId="26606"/>
          <ac:spMkLst>
            <pc:docMk/>
            <pc:sldMk cId="769628939" sldId="259"/>
            <ac:spMk id="135" creationId="{8761DDFE-071F-4200-B0AA-394476C2D2D6}"/>
          </ac:spMkLst>
        </pc:spChg>
        <pc:grpChg chg="add del">
          <ac:chgData name="Kyubin Lee" userId="3e545ade-49c4-4185-b4b7-bd3914e5781b" providerId="ADAL" clId="{EF9D002A-82D4-4E44-B150-3E90E45417A5}" dt="2021-08-30T10:25:28.371" v="611" actId="26606"/>
          <ac:grpSpMkLst>
            <pc:docMk/>
            <pc:sldMk cId="769628939" sldId="259"/>
            <ac:grpSpMk id="73" creationId="{828A5161-06F1-46CF-8AD7-844680A59E13}"/>
          </ac:grpSpMkLst>
        </pc:grpChg>
        <pc:grpChg chg="add del">
          <ac:chgData name="Kyubin Lee" userId="3e545ade-49c4-4185-b4b7-bd3914e5781b" providerId="ADAL" clId="{EF9D002A-82D4-4E44-B150-3E90E45417A5}" dt="2021-08-30T10:25:28.371" v="611" actId="26606"/>
          <ac:grpSpMkLst>
            <pc:docMk/>
            <pc:sldMk cId="769628939" sldId="259"/>
            <ac:grpSpMk id="77" creationId="{5995D10D-E9C9-47DB-AE7E-801FEF38F5C9}"/>
          </ac:grpSpMkLst>
        </pc:grpChg>
        <pc:picChg chg="add mod modCrop">
          <ac:chgData name="Kyubin Lee" userId="3e545ade-49c4-4185-b4b7-bd3914e5781b" providerId="ADAL" clId="{EF9D002A-82D4-4E44-B150-3E90E45417A5}" dt="2021-08-30T10:25:41.693" v="612" actId="732"/>
          <ac:picMkLst>
            <pc:docMk/>
            <pc:sldMk cId="769628939" sldId="259"/>
            <ac:picMk id="5" creationId="{BFB24A76-7A64-471B-8E31-FE834A6BCB27}"/>
          </ac:picMkLst>
        </pc:picChg>
        <pc:picChg chg="add mod">
          <ac:chgData name="Kyubin Lee" userId="3e545ade-49c4-4185-b4b7-bd3914e5781b" providerId="ADAL" clId="{EF9D002A-82D4-4E44-B150-3E90E45417A5}" dt="2021-08-30T10:25:28.371" v="611" actId="26606"/>
          <ac:picMkLst>
            <pc:docMk/>
            <pc:sldMk cId="769628939" sldId="259"/>
            <ac:picMk id="2050" creationId="{079E4FB1-F75C-4236-83CC-6A1EE52D8BEE}"/>
          </ac:picMkLst>
        </pc:picChg>
      </pc:sldChg>
      <pc:sldChg chg="modSp new del mod">
        <pc:chgData name="Kyubin Lee" userId="3e545ade-49c4-4185-b4b7-bd3914e5781b" providerId="ADAL" clId="{EF9D002A-82D4-4E44-B150-3E90E45417A5}" dt="2021-08-30T10:02:00.080" v="203" actId="47"/>
        <pc:sldMkLst>
          <pc:docMk/>
          <pc:sldMk cId="861043942" sldId="259"/>
        </pc:sldMkLst>
        <pc:spChg chg="mod">
          <ac:chgData name="Kyubin Lee" userId="3e545ade-49c4-4185-b4b7-bd3914e5781b" providerId="ADAL" clId="{EF9D002A-82D4-4E44-B150-3E90E45417A5}" dt="2021-08-30T10:01:56.266" v="201" actId="20577"/>
          <ac:spMkLst>
            <pc:docMk/>
            <pc:sldMk cId="861043942" sldId="259"/>
            <ac:spMk id="2" creationId="{D81F45C1-4DDA-4EE6-BB9E-8E8B98F3098E}"/>
          </ac:spMkLst>
        </pc:spChg>
      </pc:sldChg>
      <pc:sldChg chg="new del">
        <pc:chgData name="Kyubin Lee" userId="3e545ade-49c4-4185-b4b7-bd3914e5781b" providerId="ADAL" clId="{EF9D002A-82D4-4E44-B150-3E90E45417A5}" dt="2021-08-30T10:02:00.494" v="204" actId="47"/>
        <pc:sldMkLst>
          <pc:docMk/>
          <pc:sldMk cId="967918493" sldId="260"/>
        </pc:sldMkLst>
      </pc:sldChg>
      <pc:sldChg chg="modSp new mod">
        <pc:chgData name="Kyubin Lee" userId="3e545ade-49c4-4185-b4b7-bd3914e5781b" providerId="ADAL" clId="{EF9D002A-82D4-4E44-B150-3E90E45417A5}" dt="2021-08-30T10:57:21.089" v="1062" actId="20577"/>
        <pc:sldMkLst>
          <pc:docMk/>
          <pc:sldMk cId="1970941600" sldId="260"/>
        </pc:sldMkLst>
        <pc:spChg chg="mod">
          <ac:chgData name="Kyubin Lee" userId="3e545ade-49c4-4185-b4b7-bd3914e5781b" providerId="ADAL" clId="{EF9D002A-82D4-4E44-B150-3E90E45417A5}" dt="2021-08-30T10:56:52.380" v="1035" actId="20577"/>
          <ac:spMkLst>
            <pc:docMk/>
            <pc:sldMk cId="1970941600" sldId="260"/>
            <ac:spMk id="2" creationId="{AE2AFC73-05D5-42BB-848D-AE9A77C75746}"/>
          </ac:spMkLst>
        </pc:spChg>
        <pc:spChg chg="mod">
          <ac:chgData name="Kyubin Lee" userId="3e545ade-49c4-4185-b4b7-bd3914e5781b" providerId="ADAL" clId="{EF9D002A-82D4-4E44-B150-3E90E45417A5}" dt="2021-08-30T10:57:21.089" v="1062" actId="20577"/>
          <ac:spMkLst>
            <pc:docMk/>
            <pc:sldMk cId="1970941600" sldId="260"/>
            <ac:spMk id="3" creationId="{009BD2E9-3EAD-4F7F-8AC8-EC1E4251279B}"/>
          </ac:spMkLst>
        </pc:spChg>
      </pc:sldChg>
      <pc:sldChg chg="addSp delSp modSp add mod setBg delDesignElem">
        <pc:chgData name="Kyubin Lee" userId="3e545ade-49c4-4185-b4b7-bd3914e5781b" providerId="ADAL" clId="{EF9D002A-82D4-4E44-B150-3E90E45417A5}" dt="2021-08-30T11:17:53.775" v="1414" actId="20577"/>
        <pc:sldMkLst>
          <pc:docMk/>
          <pc:sldMk cId="2133494188" sldId="261"/>
        </pc:sldMkLst>
        <pc:spChg chg="add">
          <ac:chgData name="Kyubin Lee" userId="3e545ade-49c4-4185-b4b7-bd3914e5781b" providerId="ADAL" clId="{EF9D002A-82D4-4E44-B150-3E90E45417A5}" dt="2021-08-30T11:13:26.710" v="1067" actId="26606"/>
          <ac:spMkLst>
            <pc:docMk/>
            <pc:sldMk cId="2133494188" sldId="261"/>
            <ac:spMk id="135" creationId="{2B566528-1B12-4246-9431-5C2D7D081168}"/>
          </ac:spMkLst>
        </pc:spChg>
        <pc:spChg chg="del">
          <ac:chgData name="Kyubin Lee" userId="3e545ade-49c4-4185-b4b7-bd3914e5781b" providerId="ADAL" clId="{EF9D002A-82D4-4E44-B150-3E90E45417A5}" dt="2021-08-30T11:13:04.251" v="1064"/>
          <ac:spMkLst>
            <pc:docMk/>
            <pc:sldMk cId="2133494188" sldId="261"/>
            <ac:spMk id="1049" creationId="{2B566528-1B12-4246-9431-5C2D7D081168}"/>
          </ac:spMkLst>
        </pc:spChg>
        <pc:spChg chg="mod">
          <ac:chgData name="Kyubin Lee" userId="3e545ade-49c4-4185-b4b7-bd3914e5781b" providerId="ADAL" clId="{EF9D002A-82D4-4E44-B150-3E90E45417A5}" dt="2021-08-30T11:17:53.775" v="1414" actId="20577"/>
          <ac:spMkLst>
            <pc:docMk/>
            <pc:sldMk cId="2133494188" sldId="261"/>
            <ac:spMk id="1051" creationId="{0908969A-356A-4580-BF0A-09894996BF36}"/>
          </ac:spMkLst>
        </pc:spChg>
        <pc:grpChg chg="add">
          <ac:chgData name="Kyubin Lee" userId="3e545ade-49c4-4185-b4b7-bd3914e5781b" providerId="ADAL" clId="{EF9D002A-82D4-4E44-B150-3E90E45417A5}" dt="2021-08-30T11:13:26.710" v="1067" actId="26606"/>
          <ac:grpSpMkLst>
            <pc:docMk/>
            <pc:sldMk cId="2133494188" sldId="261"/>
            <ac:grpSpMk id="137" creationId="{828A5161-06F1-46CF-8AD7-844680A59E13}"/>
          </ac:grpSpMkLst>
        </pc:grpChg>
        <pc:grpChg chg="add">
          <ac:chgData name="Kyubin Lee" userId="3e545ade-49c4-4185-b4b7-bd3914e5781b" providerId="ADAL" clId="{EF9D002A-82D4-4E44-B150-3E90E45417A5}" dt="2021-08-30T11:13:26.710" v="1067" actId="26606"/>
          <ac:grpSpMkLst>
            <pc:docMk/>
            <pc:sldMk cId="2133494188" sldId="261"/>
            <ac:grpSpMk id="141" creationId="{5995D10D-E9C9-47DB-AE7E-801FEF38F5C9}"/>
          </ac:grpSpMkLst>
        </pc:grpChg>
        <pc:grpChg chg="del">
          <ac:chgData name="Kyubin Lee" userId="3e545ade-49c4-4185-b4b7-bd3914e5781b" providerId="ADAL" clId="{EF9D002A-82D4-4E44-B150-3E90E45417A5}" dt="2021-08-30T11:13:04.251" v="1064"/>
          <ac:grpSpMkLst>
            <pc:docMk/>
            <pc:sldMk cId="2133494188" sldId="261"/>
            <ac:grpSpMk id="1052" creationId="{828A5161-06F1-46CF-8AD7-844680A59E13}"/>
          </ac:grpSpMkLst>
        </pc:grpChg>
        <pc:grpChg chg="del">
          <ac:chgData name="Kyubin Lee" userId="3e545ade-49c4-4185-b4b7-bd3914e5781b" providerId="ADAL" clId="{EF9D002A-82D4-4E44-B150-3E90E45417A5}" dt="2021-08-30T11:13:04.251" v="1064"/>
          <ac:grpSpMkLst>
            <pc:docMk/>
            <pc:sldMk cId="2133494188" sldId="261"/>
            <ac:grpSpMk id="1054" creationId="{5995D10D-E9C9-47DB-AE7E-801FEF38F5C9}"/>
          </ac:grpSpMkLst>
        </pc:grpChg>
        <pc:picChg chg="del">
          <ac:chgData name="Kyubin Lee" userId="3e545ade-49c4-4185-b4b7-bd3914e5781b" providerId="ADAL" clId="{EF9D002A-82D4-4E44-B150-3E90E45417A5}" dt="2021-08-30T11:13:07.607" v="1065" actId="478"/>
          <ac:picMkLst>
            <pc:docMk/>
            <pc:sldMk cId="2133494188" sldId="261"/>
            <ac:picMk id="1026" creationId="{02995B4B-AE8C-4C75-BF86-04B1BB512AA9}"/>
          </ac:picMkLst>
        </pc:picChg>
        <pc:picChg chg="add mod">
          <ac:chgData name="Kyubin Lee" userId="3e545ade-49c4-4185-b4b7-bd3914e5781b" providerId="ADAL" clId="{EF9D002A-82D4-4E44-B150-3E90E45417A5}" dt="2021-08-30T11:13:26.710" v="1067" actId="26606"/>
          <ac:picMkLst>
            <pc:docMk/>
            <pc:sldMk cId="2133494188" sldId="261"/>
            <ac:picMk id="3074" creationId="{EC1D6CA2-6A0D-4CF0-8DA8-70B9DD2B71A3}"/>
          </ac:picMkLst>
        </pc:picChg>
      </pc:sldChg>
      <pc:sldChg chg="modSp new mod">
        <pc:chgData name="Kyubin Lee" userId="3e545ade-49c4-4185-b4b7-bd3914e5781b" providerId="ADAL" clId="{EF9D002A-82D4-4E44-B150-3E90E45417A5}" dt="2021-08-30T11:25:55.398" v="1509" actId="20577"/>
        <pc:sldMkLst>
          <pc:docMk/>
          <pc:sldMk cId="1349596381" sldId="262"/>
        </pc:sldMkLst>
        <pc:spChg chg="mod">
          <ac:chgData name="Kyubin Lee" userId="3e545ade-49c4-4185-b4b7-bd3914e5781b" providerId="ADAL" clId="{EF9D002A-82D4-4E44-B150-3E90E45417A5}" dt="2021-08-30T11:25:39.996" v="1441" actId="20577"/>
          <ac:spMkLst>
            <pc:docMk/>
            <pc:sldMk cId="1349596381" sldId="262"/>
            <ac:spMk id="2" creationId="{C5A74414-D3D6-462F-8595-6C96832E9DCC}"/>
          </ac:spMkLst>
        </pc:spChg>
        <pc:spChg chg="mod">
          <ac:chgData name="Kyubin Lee" userId="3e545ade-49c4-4185-b4b7-bd3914e5781b" providerId="ADAL" clId="{EF9D002A-82D4-4E44-B150-3E90E45417A5}" dt="2021-08-30T11:25:55.398" v="1509" actId="20577"/>
          <ac:spMkLst>
            <pc:docMk/>
            <pc:sldMk cId="1349596381" sldId="262"/>
            <ac:spMk id="3" creationId="{028221BF-403B-4848-8687-F659D549BDF5}"/>
          </ac:spMkLst>
        </pc:spChg>
      </pc:sldChg>
      <pc:sldChg chg="new del">
        <pc:chgData name="Kyubin Lee" userId="3e545ade-49c4-4185-b4b7-bd3914e5781b" providerId="ADAL" clId="{EF9D002A-82D4-4E44-B150-3E90E45417A5}" dt="2021-08-30T19:30:57.825" v="1513" actId="47"/>
        <pc:sldMkLst>
          <pc:docMk/>
          <pc:sldMk cId="3305411957" sldId="263"/>
        </pc:sldMkLst>
      </pc:sldChg>
      <pc:sldChg chg="addSp delSp modSp add mod setBg delDesignElem">
        <pc:chgData name="Kyubin Lee" userId="3e545ade-49c4-4185-b4b7-bd3914e5781b" providerId="ADAL" clId="{EF9D002A-82D4-4E44-B150-3E90E45417A5}" dt="2021-08-30T19:48:41.002" v="1875" actId="20577"/>
        <pc:sldMkLst>
          <pc:docMk/>
          <pc:sldMk cId="333101461" sldId="264"/>
        </pc:sldMkLst>
        <pc:spChg chg="add">
          <ac:chgData name="Kyubin Lee" userId="3e545ade-49c4-4185-b4b7-bd3914e5781b" providerId="ADAL" clId="{EF9D002A-82D4-4E44-B150-3E90E45417A5}" dt="2021-08-30T19:45:20.392" v="1516" actId="26606"/>
          <ac:spMkLst>
            <pc:docMk/>
            <pc:sldMk cId="333101461" sldId="264"/>
            <ac:spMk id="96" creationId="{2B566528-1B12-4246-9431-5C2D7D081168}"/>
          </ac:spMkLst>
        </pc:spChg>
        <pc:spChg chg="del">
          <ac:chgData name="Kyubin Lee" userId="3e545ade-49c4-4185-b4b7-bd3914e5781b" providerId="ADAL" clId="{EF9D002A-82D4-4E44-B150-3E90E45417A5}" dt="2021-08-30T19:30:56.656" v="1512"/>
          <ac:spMkLst>
            <pc:docMk/>
            <pc:sldMk cId="333101461" sldId="264"/>
            <ac:spMk id="1049" creationId="{2B566528-1B12-4246-9431-5C2D7D081168}"/>
          </ac:spMkLst>
        </pc:spChg>
        <pc:spChg chg="mod">
          <ac:chgData name="Kyubin Lee" userId="3e545ade-49c4-4185-b4b7-bd3914e5781b" providerId="ADAL" clId="{EF9D002A-82D4-4E44-B150-3E90E45417A5}" dt="2021-08-30T19:48:41.002" v="1875" actId="20577"/>
          <ac:spMkLst>
            <pc:docMk/>
            <pc:sldMk cId="333101461" sldId="264"/>
            <ac:spMk id="1051" creationId="{0908969A-356A-4580-BF0A-09894996BF36}"/>
          </ac:spMkLst>
        </pc:spChg>
        <pc:grpChg chg="add">
          <ac:chgData name="Kyubin Lee" userId="3e545ade-49c4-4185-b4b7-bd3914e5781b" providerId="ADAL" clId="{EF9D002A-82D4-4E44-B150-3E90E45417A5}" dt="2021-08-30T19:45:20.392" v="1516" actId="26606"/>
          <ac:grpSpMkLst>
            <pc:docMk/>
            <pc:sldMk cId="333101461" sldId="264"/>
            <ac:grpSpMk id="98" creationId="{828A5161-06F1-46CF-8AD7-844680A59E13}"/>
          </ac:grpSpMkLst>
        </pc:grpChg>
        <pc:grpChg chg="add">
          <ac:chgData name="Kyubin Lee" userId="3e545ade-49c4-4185-b4b7-bd3914e5781b" providerId="ADAL" clId="{EF9D002A-82D4-4E44-B150-3E90E45417A5}" dt="2021-08-30T19:45:20.392" v="1516" actId="26606"/>
          <ac:grpSpMkLst>
            <pc:docMk/>
            <pc:sldMk cId="333101461" sldId="264"/>
            <ac:grpSpMk id="102" creationId="{5995D10D-E9C9-47DB-AE7E-801FEF38F5C9}"/>
          </ac:grpSpMkLst>
        </pc:grpChg>
        <pc:grpChg chg="del">
          <ac:chgData name="Kyubin Lee" userId="3e545ade-49c4-4185-b4b7-bd3914e5781b" providerId="ADAL" clId="{EF9D002A-82D4-4E44-B150-3E90E45417A5}" dt="2021-08-30T19:30:56.656" v="1512"/>
          <ac:grpSpMkLst>
            <pc:docMk/>
            <pc:sldMk cId="333101461" sldId="264"/>
            <ac:grpSpMk id="1052" creationId="{828A5161-06F1-46CF-8AD7-844680A59E13}"/>
          </ac:grpSpMkLst>
        </pc:grpChg>
        <pc:grpChg chg="del">
          <ac:chgData name="Kyubin Lee" userId="3e545ade-49c4-4185-b4b7-bd3914e5781b" providerId="ADAL" clId="{EF9D002A-82D4-4E44-B150-3E90E45417A5}" dt="2021-08-30T19:30:56.656" v="1512"/>
          <ac:grpSpMkLst>
            <pc:docMk/>
            <pc:sldMk cId="333101461" sldId="264"/>
            <ac:grpSpMk id="1054" creationId="{5995D10D-E9C9-47DB-AE7E-801FEF38F5C9}"/>
          </ac:grpSpMkLst>
        </pc:grpChg>
        <pc:picChg chg="add mod">
          <ac:chgData name="Kyubin Lee" userId="3e545ade-49c4-4185-b4b7-bd3914e5781b" providerId="ADAL" clId="{EF9D002A-82D4-4E44-B150-3E90E45417A5}" dt="2021-08-30T19:45:20.392" v="1516" actId="26606"/>
          <ac:picMkLst>
            <pc:docMk/>
            <pc:sldMk cId="333101461" sldId="264"/>
            <ac:picMk id="2" creationId="{DDA379E4-0054-4AA5-A800-D3D59984C02B}"/>
          </ac:picMkLst>
        </pc:picChg>
        <pc:picChg chg="del">
          <ac:chgData name="Kyubin Lee" userId="3e545ade-49c4-4185-b4b7-bd3914e5781b" providerId="ADAL" clId="{EF9D002A-82D4-4E44-B150-3E90E45417A5}" dt="2021-08-30T19:45:16.930" v="1514" actId="478"/>
          <ac:picMkLst>
            <pc:docMk/>
            <pc:sldMk cId="333101461" sldId="264"/>
            <ac:picMk id="1026" creationId="{02995B4B-AE8C-4C75-BF86-04B1BB512AA9}"/>
          </ac:picMkLst>
        </pc:picChg>
      </pc:sldChg>
      <pc:sldChg chg="addSp delSp modSp new mod setBg">
        <pc:chgData name="Kyubin Lee" userId="3e545ade-49c4-4185-b4b7-bd3914e5781b" providerId="ADAL" clId="{EF9D002A-82D4-4E44-B150-3E90E45417A5}" dt="2021-08-30T19:51:11.067" v="1880" actId="26606"/>
        <pc:sldMkLst>
          <pc:docMk/>
          <pc:sldMk cId="4288149099" sldId="265"/>
        </pc:sldMkLst>
        <pc:spChg chg="add del">
          <ac:chgData name="Kyubin Lee" userId="3e545ade-49c4-4185-b4b7-bd3914e5781b" providerId="ADAL" clId="{EF9D002A-82D4-4E44-B150-3E90E45417A5}" dt="2021-08-30T19:51:11.067" v="1880" actId="26606"/>
          <ac:spMkLst>
            <pc:docMk/>
            <pc:sldMk cId="4288149099" sldId="265"/>
            <ac:spMk id="2" creationId="{C3C0A236-829F-4513-9983-2154D201B004}"/>
          </ac:spMkLst>
        </pc:spChg>
        <pc:spChg chg="add del">
          <ac:chgData name="Kyubin Lee" userId="3e545ade-49c4-4185-b4b7-bd3914e5781b" providerId="ADAL" clId="{EF9D002A-82D4-4E44-B150-3E90E45417A5}" dt="2021-08-30T19:51:11.067" v="1880" actId="26606"/>
          <ac:spMkLst>
            <pc:docMk/>
            <pc:sldMk cId="4288149099" sldId="265"/>
            <ac:spMk id="3" creationId="{7E7B6317-E983-4F22-ADFB-48C504489AAA}"/>
          </ac:spMkLst>
        </pc:spChg>
        <pc:spChg chg="add del">
          <ac:chgData name="Kyubin Lee" userId="3e545ade-49c4-4185-b4b7-bd3914e5781b" providerId="ADAL" clId="{EF9D002A-82D4-4E44-B150-3E90E45417A5}" dt="2021-08-30T19:51:11.065" v="1879" actId="26606"/>
          <ac:spMkLst>
            <pc:docMk/>
            <pc:sldMk cId="4288149099" sldId="265"/>
            <ac:spMk id="71" creationId="{F3060C83-F051-4F0E-ABAD-AA0DFC48B218}"/>
          </ac:spMkLst>
        </pc:spChg>
        <pc:spChg chg="add del">
          <ac:chgData name="Kyubin Lee" userId="3e545ade-49c4-4185-b4b7-bd3914e5781b" providerId="ADAL" clId="{EF9D002A-82D4-4E44-B150-3E90E45417A5}" dt="2021-08-30T19:51:11.065" v="1879" actId="26606"/>
          <ac:spMkLst>
            <pc:docMk/>
            <pc:sldMk cId="4288149099" sldId="265"/>
            <ac:spMk id="73" creationId="{83C98ABE-055B-441F-B07E-44F97F083C39}"/>
          </ac:spMkLst>
        </pc:spChg>
        <pc:spChg chg="add del">
          <ac:chgData name="Kyubin Lee" userId="3e545ade-49c4-4185-b4b7-bd3914e5781b" providerId="ADAL" clId="{EF9D002A-82D4-4E44-B150-3E90E45417A5}" dt="2021-08-30T19:51:11.065" v="1879" actId="26606"/>
          <ac:spMkLst>
            <pc:docMk/>
            <pc:sldMk cId="4288149099" sldId="265"/>
            <ac:spMk id="75" creationId="{29FDB030-9B49-4CED-8CCD-4D99382388AC}"/>
          </ac:spMkLst>
        </pc:spChg>
        <pc:spChg chg="add del">
          <ac:chgData name="Kyubin Lee" userId="3e545ade-49c4-4185-b4b7-bd3914e5781b" providerId="ADAL" clId="{EF9D002A-82D4-4E44-B150-3E90E45417A5}" dt="2021-08-30T19:51:11.065" v="1879" actId="26606"/>
          <ac:spMkLst>
            <pc:docMk/>
            <pc:sldMk cId="4288149099" sldId="265"/>
            <ac:spMk id="77" creationId="{3783CA14-24A1-485C-8B30-D6A5D87987AD}"/>
          </ac:spMkLst>
        </pc:spChg>
        <pc:spChg chg="add del">
          <ac:chgData name="Kyubin Lee" userId="3e545ade-49c4-4185-b4b7-bd3914e5781b" providerId="ADAL" clId="{EF9D002A-82D4-4E44-B150-3E90E45417A5}" dt="2021-08-30T19:51:11.065" v="1879" actId="26606"/>
          <ac:spMkLst>
            <pc:docMk/>
            <pc:sldMk cId="4288149099" sldId="265"/>
            <ac:spMk id="79" creationId="{9A97C86A-04D6-40F7-AE84-31AB43E6A846}"/>
          </ac:spMkLst>
        </pc:spChg>
        <pc:spChg chg="add del">
          <ac:chgData name="Kyubin Lee" userId="3e545ade-49c4-4185-b4b7-bd3914e5781b" providerId="ADAL" clId="{EF9D002A-82D4-4E44-B150-3E90E45417A5}" dt="2021-08-30T19:51:11.065" v="1879" actId="26606"/>
          <ac:spMkLst>
            <pc:docMk/>
            <pc:sldMk cId="4288149099" sldId="265"/>
            <ac:spMk id="81" creationId="{FF9F2414-84E8-453E-B1F3-389FDE8192D9}"/>
          </ac:spMkLst>
        </pc:spChg>
        <pc:spChg chg="add del">
          <ac:chgData name="Kyubin Lee" userId="3e545ade-49c4-4185-b4b7-bd3914e5781b" providerId="ADAL" clId="{EF9D002A-82D4-4E44-B150-3E90E45417A5}" dt="2021-08-30T19:51:11.065" v="1879" actId="26606"/>
          <ac:spMkLst>
            <pc:docMk/>
            <pc:sldMk cId="4288149099" sldId="265"/>
            <ac:spMk id="83" creationId="{3ECA69A1-7536-43AC-85EF-C7106179F5ED}"/>
          </ac:spMkLst>
        </pc:spChg>
        <pc:picChg chg="add mod">
          <ac:chgData name="Kyubin Lee" userId="3e545ade-49c4-4185-b4b7-bd3914e5781b" providerId="ADAL" clId="{EF9D002A-82D4-4E44-B150-3E90E45417A5}" dt="2021-08-30T19:51:11.067" v="1880" actId="26606"/>
          <ac:picMkLst>
            <pc:docMk/>
            <pc:sldMk cId="4288149099" sldId="265"/>
            <ac:picMk id="2050" creationId="{3B66A87E-DA5E-42D0-93A4-B6DE4EA44261}"/>
          </ac:picMkLst>
        </pc:picChg>
      </pc:sldChg>
      <pc:sldChg chg="addSp delSp modSp new mod setBg">
        <pc:chgData name="Kyubin Lee" userId="3e545ade-49c4-4185-b4b7-bd3914e5781b" providerId="ADAL" clId="{EF9D002A-82D4-4E44-B150-3E90E45417A5}" dt="2021-08-30T20:20:06.450" v="1891" actId="26606"/>
        <pc:sldMkLst>
          <pc:docMk/>
          <pc:sldMk cId="85399068" sldId="266"/>
        </pc:sldMkLst>
        <pc:spChg chg="mod">
          <ac:chgData name="Kyubin Lee" userId="3e545ade-49c4-4185-b4b7-bd3914e5781b" providerId="ADAL" clId="{EF9D002A-82D4-4E44-B150-3E90E45417A5}" dt="2021-08-30T20:20:06.450" v="1891" actId="26606"/>
          <ac:spMkLst>
            <pc:docMk/>
            <pc:sldMk cId="85399068" sldId="266"/>
            <ac:spMk id="2" creationId="{B18BA255-4FA3-4F9D-8AA7-97280C1B9BC2}"/>
          </ac:spMkLst>
        </pc:spChg>
        <pc:spChg chg="mod">
          <ac:chgData name="Kyubin Lee" userId="3e545ade-49c4-4185-b4b7-bd3914e5781b" providerId="ADAL" clId="{EF9D002A-82D4-4E44-B150-3E90E45417A5}" dt="2021-08-30T20:20:06.450" v="1891" actId="26606"/>
          <ac:spMkLst>
            <pc:docMk/>
            <pc:sldMk cId="85399068" sldId="266"/>
            <ac:spMk id="3" creationId="{181E176B-41F3-4A61-A907-846595FF4D95}"/>
          </ac:spMkLst>
        </pc:spChg>
        <pc:spChg chg="add">
          <ac:chgData name="Kyubin Lee" userId="3e545ade-49c4-4185-b4b7-bd3914e5781b" providerId="ADAL" clId="{EF9D002A-82D4-4E44-B150-3E90E45417A5}" dt="2021-08-30T20:20:06.450" v="1891" actId="26606"/>
          <ac:spMkLst>
            <pc:docMk/>
            <pc:sldMk cId="85399068" sldId="266"/>
            <ac:spMk id="75" creationId="{8761DDFE-071F-4200-B0AA-394476C2D2D6}"/>
          </ac:spMkLst>
        </pc:spChg>
        <pc:picChg chg="add del mod ord">
          <ac:chgData name="Kyubin Lee" userId="3e545ade-49c4-4185-b4b7-bd3914e5781b" providerId="ADAL" clId="{EF9D002A-82D4-4E44-B150-3E90E45417A5}" dt="2021-08-30T20:20:06.450" v="1891" actId="26606"/>
          <ac:picMkLst>
            <pc:docMk/>
            <pc:sldMk cId="85399068" sldId="266"/>
            <ac:picMk id="3074" creationId="{C10F2310-A09B-42D3-B31B-0BE4C40CAB38}"/>
          </ac:picMkLst>
        </pc:picChg>
        <pc:picChg chg="add del mod">
          <ac:chgData name="Kyubin Lee" userId="3e545ade-49c4-4185-b4b7-bd3914e5781b" providerId="ADAL" clId="{EF9D002A-82D4-4E44-B150-3E90E45417A5}" dt="2021-08-30T20:19:57.067" v="1886"/>
          <ac:picMkLst>
            <pc:docMk/>
            <pc:sldMk cId="85399068" sldId="266"/>
            <ac:picMk id="3076" creationId="{2F9ACE93-ACDE-44F4-A1F8-6C18E7A034F5}"/>
          </ac:picMkLst>
        </pc:picChg>
        <pc:picChg chg="add mod">
          <ac:chgData name="Kyubin Lee" userId="3e545ade-49c4-4185-b4b7-bd3914e5781b" providerId="ADAL" clId="{EF9D002A-82D4-4E44-B150-3E90E45417A5}" dt="2021-08-30T20:20:06.450" v="1891" actId="26606"/>
          <ac:picMkLst>
            <pc:docMk/>
            <pc:sldMk cId="85399068" sldId="266"/>
            <ac:picMk id="3078" creationId="{0C61C819-DF97-4D28-B094-87CD674EC261}"/>
          </ac:picMkLst>
        </pc:picChg>
      </pc:sldChg>
      <pc:sldChg chg="addSp modSp new mod setBg">
        <pc:chgData name="Kyubin Lee" userId="3e545ade-49c4-4185-b4b7-bd3914e5781b" providerId="ADAL" clId="{EF9D002A-82D4-4E44-B150-3E90E45417A5}" dt="2021-08-31T10:42:42.602" v="2465" actId="20577"/>
        <pc:sldMkLst>
          <pc:docMk/>
          <pc:sldMk cId="1831124810" sldId="267"/>
        </pc:sldMkLst>
        <pc:spChg chg="mod">
          <ac:chgData name="Kyubin Lee" userId="3e545ade-49c4-4185-b4b7-bd3914e5781b" providerId="ADAL" clId="{EF9D002A-82D4-4E44-B150-3E90E45417A5}" dt="2021-08-31T09:50:18.303" v="2035" actId="20577"/>
          <ac:spMkLst>
            <pc:docMk/>
            <pc:sldMk cId="1831124810" sldId="267"/>
            <ac:spMk id="2" creationId="{B846C7DA-BD83-4239-B0B7-78458EFB9AE7}"/>
          </ac:spMkLst>
        </pc:spChg>
        <pc:spChg chg="mod">
          <ac:chgData name="Kyubin Lee" userId="3e545ade-49c4-4185-b4b7-bd3914e5781b" providerId="ADAL" clId="{EF9D002A-82D4-4E44-B150-3E90E45417A5}" dt="2021-08-31T10:42:42.602" v="2465" actId="20577"/>
          <ac:spMkLst>
            <pc:docMk/>
            <pc:sldMk cId="1831124810" sldId="267"/>
            <ac:spMk id="3" creationId="{64472397-D9DE-4D18-884D-951F004D0000}"/>
          </ac:spMkLst>
        </pc:spChg>
        <pc:spChg chg="add">
          <ac:chgData name="Kyubin Lee" userId="3e545ade-49c4-4185-b4b7-bd3914e5781b" providerId="ADAL" clId="{EF9D002A-82D4-4E44-B150-3E90E45417A5}" dt="2021-08-30T20:53:18.624" v="1896" actId="26606"/>
          <ac:spMkLst>
            <pc:docMk/>
            <pc:sldMk cId="1831124810" sldId="267"/>
            <ac:spMk id="73" creationId="{8761DDFE-071F-4200-B0AA-394476C2D2D6}"/>
          </ac:spMkLst>
        </pc:spChg>
        <pc:picChg chg="add mod">
          <ac:chgData name="Kyubin Lee" userId="3e545ade-49c4-4185-b4b7-bd3914e5781b" providerId="ADAL" clId="{EF9D002A-82D4-4E44-B150-3E90E45417A5}" dt="2021-08-30T20:53:18.624" v="1896" actId="26606"/>
          <ac:picMkLst>
            <pc:docMk/>
            <pc:sldMk cId="1831124810" sldId="267"/>
            <ac:picMk id="4098" creationId="{9E261FDA-65EC-48E7-9DC0-D4CAD566CF9B}"/>
          </ac:picMkLst>
        </pc:picChg>
        <pc:picChg chg="add mod">
          <ac:chgData name="Kyubin Lee" userId="3e545ade-49c4-4185-b4b7-bd3914e5781b" providerId="ADAL" clId="{EF9D002A-82D4-4E44-B150-3E90E45417A5}" dt="2021-08-30T20:53:18.624" v="1896" actId="26606"/>
          <ac:picMkLst>
            <pc:docMk/>
            <pc:sldMk cId="1831124810" sldId="267"/>
            <ac:picMk id="4100" creationId="{68E0DA2A-13F6-4A6C-8FD0-DF8132D0108E}"/>
          </ac:picMkLst>
        </pc:picChg>
      </pc:sldChg>
      <pc:sldChg chg="addSp delSp modSp new mod">
        <pc:chgData name="Kyubin Lee" userId="3e545ade-49c4-4185-b4b7-bd3914e5781b" providerId="ADAL" clId="{EF9D002A-82D4-4E44-B150-3E90E45417A5}" dt="2021-08-30T21:05:42.087" v="2011"/>
        <pc:sldMkLst>
          <pc:docMk/>
          <pc:sldMk cId="2687730750" sldId="268"/>
        </pc:sldMkLst>
        <pc:spChg chg="mod">
          <ac:chgData name="Kyubin Lee" userId="3e545ade-49c4-4185-b4b7-bd3914e5781b" providerId="ADAL" clId="{EF9D002A-82D4-4E44-B150-3E90E45417A5}" dt="2021-08-30T20:54:42.993" v="1949" actId="20577"/>
          <ac:spMkLst>
            <pc:docMk/>
            <pc:sldMk cId="2687730750" sldId="268"/>
            <ac:spMk id="2" creationId="{2048A61A-31CC-4E2C-82AD-2F890D415906}"/>
          </ac:spMkLst>
        </pc:spChg>
        <pc:spChg chg="mod">
          <ac:chgData name="Kyubin Lee" userId="3e545ade-49c4-4185-b4b7-bd3914e5781b" providerId="ADAL" clId="{EF9D002A-82D4-4E44-B150-3E90E45417A5}" dt="2021-08-30T21:03:46.842" v="2009" actId="20577"/>
          <ac:spMkLst>
            <pc:docMk/>
            <pc:sldMk cId="2687730750" sldId="268"/>
            <ac:spMk id="3" creationId="{06800608-B4D2-4010-9EB0-7B05C96E79B3}"/>
          </ac:spMkLst>
        </pc:spChg>
        <pc:picChg chg="add del">
          <ac:chgData name="Kyubin Lee" userId="3e545ade-49c4-4185-b4b7-bd3914e5781b" providerId="ADAL" clId="{EF9D002A-82D4-4E44-B150-3E90E45417A5}" dt="2021-08-30T21:05:42.087" v="2011"/>
          <ac:picMkLst>
            <pc:docMk/>
            <pc:sldMk cId="2687730750" sldId="268"/>
            <ac:picMk id="5122" creationId="{69F2694A-B178-44A1-A646-E60B80CEB11E}"/>
          </ac:picMkLst>
        </pc:picChg>
      </pc:sldChg>
      <pc:sldChg chg="addSp delSp modSp new mod setBg">
        <pc:chgData name="Kyubin Lee" userId="3e545ade-49c4-4185-b4b7-bd3914e5781b" providerId="ADAL" clId="{EF9D002A-82D4-4E44-B150-3E90E45417A5}" dt="2021-08-31T07:56:33.054" v="2017" actId="27614"/>
        <pc:sldMkLst>
          <pc:docMk/>
          <pc:sldMk cId="379338207" sldId="269"/>
        </pc:sldMkLst>
        <pc:spChg chg="del">
          <ac:chgData name="Kyubin Lee" userId="3e545ade-49c4-4185-b4b7-bd3914e5781b" providerId="ADAL" clId="{EF9D002A-82D4-4E44-B150-3E90E45417A5}" dt="2021-08-30T21:05:45.410" v="2014" actId="26606"/>
          <ac:spMkLst>
            <pc:docMk/>
            <pc:sldMk cId="379338207" sldId="269"/>
            <ac:spMk id="2" creationId="{1BED33EE-1120-4EA9-808C-6E02882C22E1}"/>
          </ac:spMkLst>
        </pc:spChg>
        <pc:spChg chg="del">
          <ac:chgData name="Kyubin Lee" userId="3e545ade-49c4-4185-b4b7-bd3914e5781b" providerId="ADAL" clId="{EF9D002A-82D4-4E44-B150-3E90E45417A5}" dt="2021-08-30T21:05:45.410" v="2014" actId="26606"/>
          <ac:spMkLst>
            <pc:docMk/>
            <pc:sldMk cId="379338207" sldId="269"/>
            <ac:spMk id="3" creationId="{9CD7DAEC-67C9-454C-A5CC-278FE8B20FF3}"/>
          </ac:spMkLst>
        </pc:spChg>
        <pc:spChg chg="add">
          <ac:chgData name="Kyubin Lee" userId="3e545ade-49c4-4185-b4b7-bd3914e5781b" providerId="ADAL" clId="{EF9D002A-82D4-4E44-B150-3E90E45417A5}" dt="2021-08-31T07:56:27.264" v="2016" actId="26606"/>
          <ac:spMkLst>
            <pc:docMk/>
            <pc:sldMk cId="379338207" sldId="269"/>
            <ac:spMk id="137" creationId="{8761DDFE-071F-4200-B0AA-394476C2D2D6}"/>
          </ac:spMkLst>
        </pc:spChg>
        <pc:spChg chg="add">
          <ac:chgData name="Kyubin Lee" userId="3e545ade-49c4-4185-b4b7-bd3914e5781b" providerId="ADAL" clId="{EF9D002A-82D4-4E44-B150-3E90E45417A5}" dt="2021-08-31T07:56:27.264" v="2016" actId="26606"/>
          <ac:spMkLst>
            <pc:docMk/>
            <pc:sldMk cId="379338207" sldId="269"/>
            <ac:spMk id="6150" creationId="{6585F4CC-5E70-4242-8427-18C0B333BD92}"/>
          </ac:spMkLst>
        </pc:spChg>
        <pc:picChg chg="add mod">
          <ac:chgData name="Kyubin Lee" userId="3e545ade-49c4-4185-b4b7-bd3914e5781b" providerId="ADAL" clId="{EF9D002A-82D4-4E44-B150-3E90E45417A5}" dt="2021-08-31T07:56:27.264" v="2016" actId="26606"/>
          <ac:picMkLst>
            <pc:docMk/>
            <pc:sldMk cId="379338207" sldId="269"/>
            <ac:picMk id="1026" creationId="{BE288033-48F8-48CA-A466-CD3D82D96F70}"/>
          </ac:picMkLst>
        </pc:picChg>
        <pc:picChg chg="add mod ord">
          <ac:chgData name="Kyubin Lee" userId="3e545ade-49c4-4185-b4b7-bd3914e5781b" providerId="ADAL" clId="{EF9D002A-82D4-4E44-B150-3E90E45417A5}" dt="2021-08-31T07:56:33.054" v="2017" actId="27614"/>
          <ac:picMkLst>
            <pc:docMk/>
            <pc:sldMk cId="379338207" sldId="269"/>
            <ac:picMk id="6146" creationId="{333A875F-1EFE-4509-B08E-70A565837891}"/>
          </ac:picMkLst>
        </pc:picChg>
      </pc:sldChg>
      <pc:sldChg chg="addSp modSp new mod setBg">
        <pc:chgData name="Kyubin Lee" userId="3e545ade-49c4-4185-b4b7-bd3914e5781b" providerId="ADAL" clId="{EF9D002A-82D4-4E44-B150-3E90E45417A5}" dt="2021-08-31T10:32:15.806" v="2229" actId="26606"/>
        <pc:sldMkLst>
          <pc:docMk/>
          <pc:sldMk cId="431778887" sldId="270"/>
        </pc:sldMkLst>
        <pc:spChg chg="mod">
          <ac:chgData name="Kyubin Lee" userId="3e545ade-49c4-4185-b4b7-bd3914e5781b" providerId="ADAL" clId="{EF9D002A-82D4-4E44-B150-3E90E45417A5}" dt="2021-08-31T10:32:15.806" v="2229" actId="26606"/>
          <ac:spMkLst>
            <pc:docMk/>
            <pc:sldMk cId="431778887" sldId="270"/>
            <ac:spMk id="2" creationId="{FC26D03A-8089-4D40-9EC9-9FDDC1BD378F}"/>
          </ac:spMkLst>
        </pc:spChg>
        <pc:spChg chg="mod">
          <ac:chgData name="Kyubin Lee" userId="3e545ade-49c4-4185-b4b7-bd3914e5781b" providerId="ADAL" clId="{EF9D002A-82D4-4E44-B150-3E90E45417A5}" dt="2021-08-31T10:32:15.806" v="2229" actId="26606"/>
          <ac:spMkLst>
            <pc:docMk/>
            <pc:sldMk cId="431778887" sldId="270"/>
            <ac:spMk id="3" creationId="{61D08EC1-AB48-4F9C-A4E8-9381C94CE54D}"/>
          </ac:spMkLst>
        </pc:spChg>
        <pc:spChg chg="add">
          <ac:chgData name="Kyubin Lee" userId="3e545ade-49c4-4185-b4b7-bd3914e5781b" providerId="ADAL" clId="{EF9D002A-82D4-4E44-B150-3E90E45417A5}" dt="2021-08-31T10:32:15.806" v="2229" actId="26606"/>
          <ac:spMkLst>
            <pc:docMk/>
            <pc:sldMk cId="431778887" sldId="270"/>
            <ac:spMk id="10" creationId="{1A95671B-3CC6-4792-9114-B74FAEA224E6}"/>
          </ac:spMkLst>
        </pc:spChg>
        <pc:picChg chg="add mod">
          <ac:chgData name="Kyubin Lee" userId="3e545ade-49c4-4185-b4b7-bd3914e5781b" providerId="ADAL" clId="{EF9D002A-82D4-4E44-B150-3E90E45417A5}" dt="2021-08-31T10:32:15.806" v="2229" actId="26606"/>
          <ac:picMkLst>
            <pc:docMk/>
            <pc:sldMk cId="431778887" sldId="270"/>
            <ac:picMk id="5" creationId="{37AAA694-3BE6-4288-8614-50713A7AA885}"/>
          </ac:picMkLst>
        </pc:picChg>
      </pc:sldChg>
      <pc:sldChg chg="addSp delSp modSp new mod setBg">
        <pc:chgData name="Kyubin Lee" userId="3e545ade-49c4-4185-b4b7-bd3914e5781b" providerId="ADAL" clId="{EF9D002A-82D4-4E44-B150-3E90E45417A5}" dt="2021-08-31T14:25:57.591" v="2614" actId="20577"/>
        <pc:sldMkLst>
          <pc:docMk/>
          <pc:sldMk cId="383342555" sldId="271"/>
        </pc:sldMkLst>
        <pc:spChg chg="del">
          <ac:chgData name="Kyubin Lee" userId="3e545ade-49c4-4185-b4b7-bd3914e5781b" providerId="ADAL" clId="{EF9D002A-82D4-4E44-B150-3E90E45417A5}" dt="2021-08-31T10:30:39.565" v="2134" actId="26606"/>
          <ac:spMkLst>
            <pc:docMk/>
            <pc:sldMk cId="383342555" sldId="271"/>
            <ac:spMk id="2" creationId="{EB7DFB9E-72B5-4A91-AFD7-BA3605BC0763}"/>
          </ac:spMkLst>
        </pc:spChg>
        <pc:spChg chg="del">
          <ac:chgData name="Kyubin Lee" userId="3e545ade-49c4-4185-b4b7-bd3914e5781b" providerId="ADAL" clId="{EF9D002A-82D4-4E44-B150-3E90E45417A5}" dt="2021-08-31T10:30:39.565" v="2134" actId="26606"/>
          <ac:spMkLst>
            <pc:docMk/>
            <pc:sldMk cId="383342555" sldId="271"/>
            <ac:spMk id="3" creationId="{F6ED87B2-1867-4412-993A-719D9638E12F}"/>
          </ac:spMkLst>
        </pc:spChg>
        <pc:spChg chg="add">
          <ac:chgData name="Kyubin Lee" userId="3e545ade-49c4-4185-b4b7-bd3914e5781b" providerId="ADAL" clId="{EF9D002A-82D4-4E44-B150-3E90E45417A5}" dt="2021-08-31T10:33:34.690" v="2231" actId="26606"/>
          <ac:spMkLst>
            <pc:docMk/>
            <pc:sldMk cId="383342555" sldId="271"/>
            <ac:spMk id="75" creationId="{8761DDFE-071F-4200-B0AA-394476C2D2D6}"/>
          </ac:spMkLst>
        </pc:spChg>
        <pc:spChg chg="add mod">
          <ac:chgData name="Kyubin Lee" userId="3e545ade-49c4-4185-b4b7-bd3914e5781b" providerId="ADAL" clId="{EF9D002A-82D4-4E44-B150-3E90E45417A5}" dt="2021-08-31T14:25:57.591" v="2614" actId="20577"/>
          <ac:spMkLst>
            <pc:docMk/>
            <pc:sldMk cId="383342555" sldId="271"/>
            <ac:spMk id="2056" creationId="{9F664B6D-EB82-4A22-BE8A-C95B70A0518C}"/>
          </ac:spMkLst>
        </pc:spChg>
        <pc:picChg chg="add mod ord">
          <ac:chgData name="Kyubin Lee" userId="3e545ade-49c4-4185-b4b7-bd3914e5781b" providerId="ADAL" clId="{EF9D002A-82D4-4E44-B150-3E90E45417A5}" dt="2021-08-31T10:33:34.690" v="2231" actId="26606"/>
          <ac:picMkLst>
            <pc:docMk/>
            <pc:sldMk cId="383342555" sldId="271"/>
            <ac:picMk id="2050" creationId="{9799A935-4B5C-46D7-BEAC-4106442B0B10}"/>
          </ac:picMkLst>
        </pc:picChg>
        <pc:picChg chg="add mod">
          <ac:chgData name="Kyubin Lee" userId="3e545ade-49c4-4185-b4b7-bd3914e5781b" providerId="ADAL" clId="{EF9D002A-82D4-4E44-B150-3E90E45417A5}" dt="2021-08-31T10:33:34.690" v="2231" actId="26606"/>
          <ac:picMkLst>
            <pc:docMk/>
            <pc:sldMk cId="383342555" sldId="271"/>
            <ac:picMk id="2052" creationId="{8D722CF1-84C2-4165-94B5-F413CE699DDE}"/>
          </ac:picMkLst>
        </pc:picChg>
      </pc:sldChg>
      <pc:sldChg chg="new del">
        <pc:chgData name="Kyubin Lee" userId="3e545ade-49c4-4185-b4b7-bd3914e5781b" providerId="ADAL" clId="{EF9D002A-82D4-4E44-B150-3E90E45417A5}" dt="2021-08-31T11:06:02.831" v="2469" actId="47"/>
        <pc:sldMkLst>
          <pc:docMk/>
          <pc:sldMk cId="14935228" sldId="272"/>
        </pc:sldMkLst>
      </pc:sldChg>
      <pc:sldChg chg="addSp delSp modSp add mod setBg delDesignElem">
        <pc:chgData name="Kyubin Lee" userId="3e545ade-49c4-4185-b4b7-bd3914e5781b" providerId="ADAL" clId="{EF9D002A-82D4-4E44-B150-3E90E45417A5}" dt="2021-08-31T11:26:54.323" v="2502" actId="20577"/>
        <pc:sldMkLst>
          <pc:docMk/>
          <pc:sldMk cId="2956978630" sldId="273"/>
        </pc:sldMkLst>
        <pc:spChg chg="mod">
          <ac:chgData name="Kyubin Lee" userId="3e545ade-49c4-4185-b4b7-bd3914e5781b" providerId="ADAL" clId="{EF9D002A-82D4-4E44-B150-3E90E45417A5}" dt="2021-08-31T11:06:05.921" v="2471" actId="20577"/>
          <ac:spMkLst>
            <pc:docMk/>
            <pc:sldMk cId="2956978630" sldId="273"/>
            <ac:spMk id="2" creationId="{FC26D03A-8089-4D40-9EC9-9FDDC1BD378F}"/>
          </ac:spMkLst>
        </pc:spChg>
        <pc:spChg chg="mod">
          <ac:chgData name="Kyubin Lee" userId="3e545ade-49c4-4185-b4b7-bd3914e5781b" providerId="ADAL" clId="{EF9D002A-82D4-4E44-B150-3E90E45417A5}" dt="2021-08-31T11:26:54.323" v="2502" actId="20577"/>
          <ac:spMkLst>
            <pc:docMk/>
            <pc:sldMk cId="2956978630" sldId="273"/>
            <ac:spMk id="3" creationId="{61D08EC1-AB48-4F9C-A4E8-9381C94CE54D}"/>
          </ac:spMkLst>
        </pc:spChg>
        <pc:spChg chg="del">
          <ac:chgData name="Kyubin Lee" userId="3e545ade-49c4-4185-b4b7-bd3914e5781b" providerId="ADAL" clId="{EF9D002A-82D4-4E44-B150-3E90E45417A5}" dt="2021-08-31T11:06:01.675" v="2468"/>
          <ac:spMkLst>
            <pc:docMk/>
            <pc:sldMk cId="2956978630" sldId="273"/>
            <ac:spMk id="10" creationId="{1A95671B-3CC6-4792-9114-B74FAEA224E6}"/>
          </ac:spMkLst>
        </pc:spChg>
        <pc:picChg chg="del mod">
          <ac:chgData name="Kyubin Lee" userId="3e545ade-49c4-4185-b4b7-bd3914e5781b" providerId="ADAL" clId="{EF9D002A-82D4-4E44-B150-3E90E45417A5}" dt="2021-08-31T11:06:17.620" v="2474" actId="478"/>
          <ac:picMkLst>
            <pc:docMk/>
            <pc:sldMk cId="2956978630" sldId="273"/>
            <ac:picMk id="5" creationId="{37AAA694-3BE6-4288-8614-50713A7AA885}"/>
          </ac:picMkLst>
        </pc:picChg>
        <pc:picChg chg="add mod">
          <ac:chgData name="Kyubin Lee" userId="3e545ade-49c4-4185-b4b7-bd3914e5781b" providerId="ADAL" clId="{EF9D002A-82D4-4E44-B150-3E90E45417A5}" dt="2021-08-31T11:06:21.275" v="2476" actId="1076"/>
          <ac:picMkLst>
            <pc:docMk/>
            <pc:sldMk cId="2956978630" sldId="273"/>
            <ac:picMk id="6" creationId="{85A103DF-3D5F-4918-A919-A0E963D967C6}"/>
          </ac:picMkLst>
        </pc:picChg>
      </pc:sldChg>
      <pc:sldChg chg="addSp modSp new mod setBg">
        <pc:chgData name="Kyubin Lee" userId="3e545ade-49c4-4185-b4b7-bd3914e5781b" providerId="ADAL" clId="{EF9D002A-82D4-4E44-B150-3E90E45417A5}" dt="2021-08-31T11:28:40.634" v="2593" actId="20577"/>
        <pc:sldMkLst>
          <pc:docMk/>
          <pc:sldMk cId="2644184801" sldId="274"/>
        </pc:sldMkLst>
        <pc:spChg chg="mod">
          <ac:chgData name="Kyubin Lee" userId="3e545ade-49c4-4185-b4b7-bd3914e5781b" providerId="ADAL" clId="{EF9D002A-82D4-4E44-B150-3E90E45417A5}" dt="2021-08-31T11:27:31.894" v="2504" actId="26606"/>
          <ac:spMkLst>
            <pc:docMk/>
            <pc:sldMk cId="2644184801" sldId="274"/>
            <ac:spMk id="2" creationId="{50B9C8D5-D370-4C98-85B4-66AC9E292D9B}"/>
          </ac:spMkLst>
        </pc:spChg>
        <pc:spChg chg="mod">
          <ac:chgData name="Kyubin Lee" userId="3e545ade-49c4-4185-b4b7-bd3914e5781b" providerId="ADAL" clId="{EF9D002A-82D4-4E44-B150-3E90E45417A5}" dt="2021-08-31T11:28:40.634" v="2593" actId="20577"/>
          <ac:spMkLst>
            <pc:docMk/>
            <pc:sldMk cId="2644184801" sldId="274"/>
            <ac:spMk id="3" creationId="{D598290B-DD55-4333-94B3-A025552478D8}"/>
          </ac:spMkLst>
        </pc:spChg>
        <pc:spChg chg="add">
          <ac:chgData name="Kyubin Lee" userId="3e545ade-49c4-4185-b4b7-bd3914e5781b" providerId="ADAL" clId="{EF9D002A-82D4-4E44-B150-3E90E45417A5}" dt="2021-08-31T11:27:31.894" v="2504" actId="26606"/>
          <ac:spMkLst>
            <pc:docMk/>
            <pc:sldMk cId="2644184801" sldId="274"/>
            <ac:spMk id="71" creationId="{9427AF5F-9A0E-42B7-A252-FD64C9885F9C}"/>
          </ac:spMkLst>
        </pc:spChg>
        <pc:picChg chg="add mod">
          <ac:chgData name="Kyubin Lee" userId="3e545ade-49c4-4185-b4b7-bd3914e5781b" providerId="ADAL" clId="{EF9D002A-82D4-4E44-B150-3E90E45417A5}" dt="2021-08-31T11:27:31.894" v="2504" actId="26606"/>
          <ac:picMkLst>
            <pc:docMk/>
            <pc:sldMk cId="2644184801" sldId="274"/>
            <ac:picMk id="3074" creationId="{600AC00B-859E-4838-9B98-E34E6F60BD46}"/>
          </ac:picMkLst>
        </pc:picChg>
      </pc:sldChg>
      <pc:sldChg chg="modSp new mod">
        <pc:chgData name="Kyubin Lee" userId="3e545ade-49c4-4185-b4b7-bd3914e5781b" providerId="ADAL" clId="{EF9D002A-82D4-4E44-B150-3E90E45417A5}" dt="2021-08-31T11:25:25.357" v="2495" actId="20577"/>
        <pc:sldMkLst>
          <pc:docMk/>
          <pc:sldMk cId="4036505861" sldId="275"/>
        </pc:sldMkLst>
        <pc:spChg chg="mod">
          <ac:chgData name="Kyubin Lee" userId="3e545ade-49c4-4185-b4b7-bd3914e5781b" providerId="ADAL" clId="{EF9D002A-82D4-4E44-B150-3E90E45417A5}" dt="2021-08-31T11:25:25.357" v="2495" actId="20577"/>
          <ac:spMkLst>
            <pc:docMk/>
            <pc:sldMk cId="4036505861" sldId="275"/>
            <ac:spMk id="2" creationId="{8755B995-8B47-434A-AA5E-1E0A0C2AC5C6}"/>
          </ac:spMkLst>
        </pc:spChg>
      </pc:sldChg>
      <pc:sldChg chg="modSp new mod">
        <pc:chgData name="Kyubin Lee" userId="3e545ade-49c4-4185-b4b7-bd3914e5781b" providerId="ADAL" clId="{EF9D002A-82D4-4E44-B150-3E90E45417A5}" dt="2021-08-31T14:32:12.071" v="2706" actId="20577"/>
        <pc:sldMkLst>
          <pc:docMk/>
          <pc:sldMk cId="2314724863" sldId="276"/>
        </pc:sldMkLst>
        <pc:spChg chg="mod">
          <ac:chgData name="Kyubin Lee" userId="3e545ade-49c4-4185-b4b7-bd3914e5781b" providerId="ADAL" clId="{EF9D002A-82D4-4E44-B150-3E90E45417A5}" dt="2021-08-31T14:27:59.069" v="2638" actId="20577"/>
          <ac:spMkLst>
            <pc:docMk/>
            <pc:sldMk cId="2314724863" sldId="276"/>
            <ac:spMk id="2" creationId="{BAFA867D-93AA-49EE-92B6-10AD80A09CC3}"/>
          </ac:spMkLst>
        </pc:spChg>
        <pc:spChg chg="mod">
          <ac:chgData name="Kyubin Lee" userId="3e545ade-49c4-4185-b4b7-bd3914e5781b" providerId="ADAL" clId="{EF9D002A-82D4-4E44-B150-3E90E45417A5}" dt="2021-08-31T14:32:12.071" v="2706" actId="20577"/>
          <ac:spMkLst>
            <pc:docMk/>
            <pc:sldMk cId="2314724863" sldId="276"/>
            <ac:spMk id="3" creationId="{D8A2B414-3878-46B5-8482-123B2284C594}"/>
          </ac:spMkLst>
        </pc:spChg>
      </pc:sldChg>
      <pc:sldChg chg="addSp delSp modSp new mod setBg">
        <pc:chgData name="Kyubin Lee" userId="3e545ade-49c4-4185-b4b7-bd3914e5781b" providerId="ADAL" clId="{EF9D002A-82D4-4E44-B150-3E90E45417A5}" dt="2021-08-31T14:55:29.477" v="2861" actId="20577"/>
        <pc:sldMkLst>
          <pc:docMk/>
          <pc:sldMk cId="2546313794" sldId="277"/>
        </pc:sldMkLst>
        <pc:spChg chg="add del">
          <ac:chgData name="Kyubin Lee" userId="3e545ade-49c4-4185-b4b7-bd3914e5781b" providerId="ADAL" clId="{EF9D002A-82D4-4E44-B150-3E90E45417A5}" dt="2021-08-31T14:51:29.037" v="2711" actId="26606"/>
          <ac:spMkLst>
            <pc:docMk/>
            <pc:sldMk cId="2546313794" sldId="277"/>
            <ac:spMk id="2" creationId="{510EACD4-417A-4841-8A76-7C237438274C}"/>
          </ac:spMkLst>
        </pc:spChg>
        <pc:spChg chg="add del">
          <ac:chgData name="Kyubin Lee" userId="3e545ade-49c4-4185-b4b7-bd3914e5781b" providerId="ADAL" clId="{EF9D002A-82D4-4E44-B150-3E90E45417A5}" dt="2021-08-31T14:51:29.037" v="2711" actId="26606"/>
          <ac:spMkLst>
            <pc:docMk/>
            <pc:sldMk cId="2546313794" sldId="277"/>
            <ac:spMk id="3" creationId="{2B0948A8-0D96-4016-9F1F-9F4C5EE1E1E6}"/>
          </ac:spMkLst>
        </pc:spChg>
        <pc:spChg chg="add">
          <ac:chgData name="Kyubin Lee" userId="3e545ade-49c4-4185-b4b7-bd3914e5781b" providerId="ADAL" clId="{EF9D002A-82D4-4E44-B150-3E90E45417A5}" dt="2021-08-31T14:51:29.037" v="2711" actId="26606"/>
          <ac:spMkLst>
            <pc:docMk/>
            <pc:sldMk cId="2546313794" sldId="277"/>
            <ac:spMk id="71" creationId="{2B566528-1B12-4246-9431-5C2D7D081168}"/>
          </ac:spMkLst>
        </pc:spChg>
        <pc:spChg chg="add">
          <ac:chgData name="Kyubin Lee" userId="3e545ade-49c4-4185-b4b7-bd3914e5781b" providerId="ADAL" clId="{EF9D002A-82D4-4E44-B150-3E90E45417A5}" dt="2021-08-31T14:51:29.037" v="2711" actId="26606"/>
          <ac:spMkLst>
            <pc:docMk/>
            <pc:sldMk cId="2546313794" sldId="277"/>
            <ac:spMk id="1028" creationId="{510EACD4-417A-4841-8A76-7C237438274C}"/>
          </ac:spMkLst>
        </pc:spChg>
        <pc:spChg chg="add mod">
          <ac:chgData name="Kyubin Lee" userId="3e545ade-49c4-4185-b4b7-bd3914e5781b" providerId="ADAL" clId="{EF9D002A-82D4-4E44-B150-3E90E45417A5}" dt="2021-08-31T14:55:29.477" v="2861" actId="20577"/>
          <ac:spMkLst>
            <pc:docMk/>
            <pc:sldMk cId="2546313794" sldId="277"/>
            <ac:spMk id="1029" creationId="{2B0948A8-0D96-4016-9F1F-9F4C5EE1E1E6}"/>
          </ac:spMkLst>
        </pc:spChg>
        <pc:grpChg chg="add">
          <ac:chgData name="Kyubin Lee" userId="3e545ade-49c4-4185-b4b7-bd3914e5781b" providerId="ADAL" clId="{EF9D002A-82D4-4E44-B150-3E90E45417A5}" dt="2021-08-31T14:51:29.037" v="2711" actId="26606"/>
          <ac:grpSpMkLst>
            <pc:docMk/>
            <pc:sldMk cId="2546313794" sldId="277"/>
            <ac:grpSpMk id="73" creationId="{828A5161-06F1-46CF-8AD7-844680A59E13}"/>
          </ac:grpSpMkLst>
        </pc:grpChg>
        <pc:grpChg chg="add">
          <ac:chgData name="Kyubin Lee" userId="3e545ade-49c4-4185-b4b7-bd3914e5781b" providerId="ADAL" clId="{EF9D002A-82D4-4E44-B150-3E90E45417A5}" dt="2021-08-31T14:51:29.037" v="2711" actId="26606"/>
          <ac:grpSpMkLst>
            <pc:docMk/>
            <pc:sldMk cId="2546313794" sldId="277"/>
            <ac:grpSpMk id="77" creationId="{5995D10D-E9C9-47DB-AE7E-801FEF38F5C9}"/>
          </ac:grpSpMkLst>
        </pc:grpChg>
        <pc:picChg chg="add del">
          <ac:chgData name="Kyubin Lee" userId="3e545ade-49c4-4185-b4b7-bd3914e5781b" providerId="ADAL" clId="{EF9D002A-82D4-4E44-B150-3E90E45417A5}" dt="2021-08-31T14:52:11.306" v="2761" actId="22"/>
          <ac:picMkLst>
            <pc:docMk/>
            <pc:sldMk cId="2546313794" sldId="277"/>
            <ac:picMk id="5" creationId="{392C2F3A-1025-4F11-891D-FD641CF4A7D0}"/>
          </ac:picMkLst>
        </pc:picChg>
        <pc:picChg chg="add mod">
          <ac:chgData name="Kyubin Lee" userId="3e545ade-49c4-4185-b4b7-bd3914e5781b" providerId="ADAL" clId="{EF9D002A-82D4-4E44-B150-3E90E45417A5}" dt="2021-08-31T14:51:29.037" v="2711" actId="26606"/>
          <ac:picMkLst>
            <pc:docMk/>
            <pc:sldMk cId="2546313794" sldId="277"/>
            <ac:picMk id="1026" creationId="{3FE92624-484A-472D-B4E8-2D5D1450225C}"/>
          </ac:picMkLst>
        </pc:picChg>
      </pc:sldChg>
      <pc:sldChg chg="addSp modSp new mod setBg">
        <pc:chgData name="Kyubin Lee" userId="3e545ade-49c4-4185-b4b7-bd3914e5781b" providerId="ADAL" clId="{EF9D002A-82D4-4E44-B150-3E90E45417A5}" dt="2021-08-31T14:52:24.866" v="2803" actId="20577"/>
        <pc:sldMkLst>
          <pc:docMk/>
          <pc:sldMk cId="3453276038" sldId="278"/>
        </pc:sldMkLst>
        <pc:spChg chg="mod">
          <ac:chgData name="Kyubin Lee" userId="3e545ade-49c4-4185-b4b7-bd3914e5781b" providerId="ADAL" clId="{EF9D002A-82D4-4E44-B150-3E90E45417A5}" dt="2021-08-31T14:52:15.859" v="2764" actId="26606"/>
          <ac:spMkLst>
            <pc:docMk/>
            <pc:sldMk cId="3453276038" sldId="278"/>
            <ac:spMk id="2" creationId="{9469855D-D65A-4F5B-8CAD-6AA9A678395C}"/>
          </ac:spMkLst>
        </pc:spChg>
        <pc:spChg chg="mod">
          <ac:chgData name="Kyubin Lee" userId="3e545ade-49c4-4185-b4b7-bd3914e5781b" providerId="ADAL" clId="{EF9D002A-82D4-4E44-B150-3E90E45417A5}" dt="2021-08-31T14:52:24.866" v="2803" actId="20577"/>
          <ac:spMkLst>
            <pc:docMk/>
            <pc:sldMk cId="3453276038" sldId="278"/>
            <ac:spMk id="3" creationId="{0CED91A7-1322-486F-BC7E-860F868D654D}"/>
          </ac:spMkLst>
        </pc:spChg>
        <pc:spChg chg="add">
          <ac:chgData name="Kyubin Lee" userId="3e545ade-49c4-4185-b4b7-bd3914e5781b" providerId="ADAL" clId="{EF9D002A-82D4-4E44-B150-3E90E45417A5}" dt="2021-08-31T14:52:15.859" v="2764" actId="26606"/>
          <ac:spMkLst>
            <pc:docMk/>
            <pc:sldMk cId="3453276038" sldId="278"/>
            <ac:spMk id="10" creationId="{2B566528-1B12-4246-9431-5C2D7D081168}"/>
          </ac:spMkLst>
        </pc:spChg>
        <pc:grpChg chg="add">
          <ac:chgData name="Kyubin Lee" userId="3e545ade-49c4-4185-b4b7-bd3914e5781b" providerId="ADAL" clId="{EF9D002A-82D4-4E44-B150-3E90E45417A5}" dt="2021-08-31T14:52:15.859" v="2764" actId="26606"/>
          <ac:grpSpMkLst>
            <pc:docMk/>
            <pc:sldMk cId="3453276038" sldId="278"/>
            <ac:grpSpMk id="12" creationId="{828A5161-06F1-46CF-8AD7-844680A59E13}"/>
          </ac:grpSpMkLst>
        </pc:grpChg>
        <pc:grpChg chg="add">
          <ac:chgData name="Kyubin Lee" userId="3e545ade-49c4-4185-b4b7-bd3914e5781b" providerId="ADAL" clId="{EF9D002A-82D4-4E44-B150-3E90E45417A5}" dt="2021-08-31T14:52:15.859" v="2764" actId="26606"/>
          <ac:grpSpMkLst>
            <pc:docMk/>
            <pc:sldMk cId="3453276038" sldId="278"/>
            <ac:grpSpMk id="16" creationId="{5995D10D-E9C9-47DB-AE7E-801FEF38F5C9}"/>
          </ac:grpSpMkLst>
        </pc:grpChg>
        <pc:picChg chg="add mod">
          <ac:chgData name="Kyubin Lee" userId="3e545ade-49c4-4185-b4b7-bd3914e5781b" providerId="ADAL" clId="{EF9D002A-82D4-4E44-B150-3E90E45417A5}" dt="2021-08-31T14:52:15.859" v="2764" actId="26606"/>
          <ac:picMkLst>
            <pc:docMk/>
            <pc:sldMk cId="3453276038" sldId="278"/>
            <ac:picMk id="5" creationId="{6C69866C-58E4-439E-ADCE-1DC9A2CF2878}"/>
          </ac:picMkLst>
        </pc:picChg>
      </pc:sldChg>
      <pc:sldChg chg="modSp new mod">
        <pc:chgData name="Kyubin Lee" userId="3e545ade-49c4-4185-b4b7-bd3914e5781b" providerId="ADAL" clId="{EF9D002A-82D4-4E44-B150-3E90E45417A5}" dt="2021-08-31T14:56:10.905" v="2885" actId="20577"/>
        <pc:sldMkLst>
          <pc:docMk/>
          <pc:sldMk cId="2873310630" sldId="279"/>
        </pc:sldMkLst>
        <pc:spChg chg="mod">
          <ac:chgData name="Kyubin Lee" userId="3e545ade-49c4-4185-b4b7-bd3914e5781b" providerId="ADAL" clId="{EF9D002A-82D4-4E44-B150-3E90E45417A5}" dt="2021-08-31T14:55:39.524" v="2864" actId="20577"/>
          <ac:spMkLst>
            <pc:docMk/>
            <pc:sldMk cId="2873310630" sldId="279"/>
            <ac:spMk id="2" creationId="{1D5BEDB3-C655-423E-BC50-000AB142E7B1}"/>
          </ac:spMkLst>
        </pc:spChg>
        <pc:spChg chg="mod">
          <ac:chgData name="Kyubin Lee" userId="3e545ade-49c4-4185-b4b7-bd3914e5781b" providerId="ADAL" clId="{EF9D002A-82D4-4E44-B150-3E90E45417A5}" dt="2021-08-31T14:56:10.905" v="2885" actId="20577"/>
          <ac:spMkLst>
            <pc:docMk/>
            <pc:sldMk cId="2873310630" sldId="279"/>
            <ac:spMk id="3" creationId="{CA482692-D897-47EA-99E1-8BAF996A5686}"/>
          </ac:spMkLst>
        </pc:spChg>
      </pc:sldChg>
      <pc:sldChg chg="addSp modSp new mod setBg">
        <pc:chgData name="Kyubin Lee" userId="3e545ade-49c4-4185-b4b7-bd3914e5781b" providerId="ADAL" clId="{EF9D002A-82D4-4E44-B150-3E90E45417A5}" dt="2021-08-31T15:25:27.010" v="3016" actId="20577"/>
        <pc:sldMkLst>
          <pc:docMk/>
          <pc:sldMk cId="3501563573" sldId="280"/>
        </pc:sldMkLst>
        <pc:spChg chg="mod">
          <ac:chgData name="Kyubin Lee" userId="3e545ade-49c4-4185-b4b7-bd3914e5781b" providerId="ADAL" clId="{EF9D002A-82D4-4E44-B150-3E90E45417A5}" dt="2021-08-31T15:24:17.407" v="2888" actId="26606"/>
          <ac:spMkLst>
            <pc:docMk/>
            <pc:sldMk cId="3501563573" sldId="280"/>
            <ac:spMk id="2" creationId="{FF8B06E0-3C80-4F51-8B3F-22065112F33A}"/>
          </ac:spMkLst>
        </pc:spChg>
        <pc:spChg chg="mod">
          <ac:chgData name="Kyubin Lee" userId="3e545ade-49c4-4185-b4b7-bd3914e5781b" providerId="ADAL" clId="{EF9D002A-82D4-4E44-B150-3E90E45417A5}" dt="2021-08-31T15:25:27.010" v="3016" actId="20577"/>
          <ac:spMkLst>
            <pc:docMk/>
            <pc:sldMk cId="3501563573" sldId="280"/>
            <ac:spMk id="3" creationId="{BA482FDF-9365-4119-BB75-9E10011A3F9F}"/>
          </ac:spMkLst>
        </pc:spChg>
        <pc:spChg chg="add">
          <ac:chgData name="Kyubin Lee" userId="3e545ade-49c4-4185-b4b7-bd3914e5781b" providerId="ADAL" clId="{EF9D002A-82D4-4E44-B150-3E90E45417A5}" dt="2021-08-31T15:24:17.407" v="2888" actId="26606"/>
          <ac:spMkLst>
            <pc:docMk/>
            <pc:sldMk cId="3501563573" sldId="280"/>
            <ac:spMk id="71" creationId="{2B566528-1B12-4246-9431-5C2D7D081168}"/>
          </ac:spMkLst>
        </pc:spChg>
        <pc:grpChg chg="add">
          <ac:chgData name="Kyubin Lee" userId="3e545ade-49c4-4185-b4b7-bd3914e5781b" providerId="ADAL" clId="{EF9D002A-82D4-4E44-B150-3E90E45417A5}" dt="2021-08-31T15:24:17.407" v="2888" actId="26606"/>
          <ac:grpSpMkLst>
            <pc:docMk/>
            <pc:sldMk cId="3501563573" sldId="280"/>
            <ac:grpSpMk id="73" creationId="{828A5161-06F1-46CF-8AD7-844680A59E13}"/>
          </ac:grpSpMkLst>
        </pc:grpChg>
        <pc:grpChg chg="add">
          <ac:chgData name="Kyubin Lee" userId="3e545ade-49c4-4185-b4b7-bd3914e5781b" providerId="ADAL" clId="{EF9D002A-82D4-4E44-B150-3E90E45417A5}" dt="2021-08-31T15:24:17.407" v="2888" actId="26606"/>
          <ac:grpSpMkLst>
            <pc:docMk/>
            <pc:sldMk cId="3501563573" sldId="280"/>
            <ac:grpSpMk id="77" creationId="{5995D10D-E9C9-47DB-AE7E-801FEF38F5C9}"/>
          </ac:grpSpMkLst>
        </pc:grpChg>
        <pc:picChg chg="add mod">
          <ac:chgData name="Kyubin Lee" userId="3e545ade-49c4-4185-b4b7-bd3914e5781b" providerId="ADAL" clId="{EF9D002A-82D4-4E44-B150-3E90E45417A5}" dt="2021-08-31T15:24:17.407" v="2888" actId="26606"/>
          <ac:picMkLst>
            <pc:docMk/>
            <pc:sldMk cId="3501563573" sldId="280"/>
            <ac:picMk id="2050" creationId="{8D2DB5BD-FD96-4D82-9E7F-9FC414106DF7}"/>
          </ac:picMkLst>
        </pc:picChg>
      </pc:sldChg>
      <pc:sldChg chg="modSp new mod">
        <pc:chgData name="Kyubin Lee" userId="3e545ade-49c4-4185-b4b7-bd3914e5781b" providerId="ADAL" clId="{EF9D002A-82D4-4E44-B150-3E90E45417A5}" dt="2021-08-31T15:34:29.480" v="3082"/>
        <pc:sldMkLst>
          <pc:docMk/>
          <pc:sldMk cId="1086920740" sldId="281"/>
        </pc:sldMkLst>
        <pc:spChg chg="mod">
          <ac:chgData name="Kyubin Lee" userId="3e545ade-49c4-4185-b4b7-bd3914e5781b" providerId="ADAL" clId="{EF9D002A-82D4-4E44-B150-3E90E45417A5}" dt="2021-08-31T15:34:22.398" v="3069" actId="20577"/>
          <ac:spMkLst>
            <pc:docMk/>
            <pc:sldMk cId="1086920740" sldId="281"/>
            <ac:spMk id="2" creationId="{562A0BE8-BF06-421A-828A-2E9CD6864B59}"/>
          </ac:spMkLst>
        </pc:spChg>
        <pc:spChg chg="mod">
          <ac:chgData name="Kyubin Lee" userId="3e545ade-49c4-4185-b4b7-bd3914e5781b" providerId="ADAL" clId="{EF9D002A-82D4-4E44-B150-3E90E45417A5}" dt="2021-08-31T15:34:29.480" v="3082"/>
          <ac:spMkLst>
            <pc:docMk/>
            <pc:sldMk cId="1086920740" sldId="281"/>
            <ac:spMk id="3" creationId="{7B06F5AB-8D90-46FA-943C-25AD0CC5407C}"/>
          </ac:spMkLst>
        </pc:spChg>
      </pc:sldChg>
      <pc:sldChg chg="addSp modSp new mod setBg">
        <pc:chgData name="Kyubin Lee" userId="3e545ade-49c4-4185-b4b7-bd3914e5781b" providerId="ADAL" clId="{EF9D002A-82D4-4E44-B150-3E90E45417A5}" dt="2021-08-31T16:35:49.624" v="3422" actId="20577"/>
        <pc:sldMkLst>
          <pc:docMk/>
          <pc:sldMk cId="3283449480" sldId="282"/>
        </pc:sldMkLst>
        <pc:spChg chg="mod">
          <ac:chgData name="Kyubin Lee" userId="3e545ade-49c4-4185-b4b7-bd3914e5781b" providerId="ADAL" clId="{EF9D002A-82D4-4E44-B150-3E90E45417A5}" dt="2021-08-31T16:28:42.455" v="3085" actId="26606"/>
          <ac:spMkLst>
            <pc:docMk/>
            <pc:sldMk cId="3283449480" sldId="282"/>
            <ac:spMk id="2" creationId="{91B76DA9-940F-4AAD-B3D4-343F7CB2BAE9}"/>
          </ac:spMkLst>
        </pc:spChg>
        <pc:spChg chg="mod">
          <ac:chgData name="Kyubin Lee" userId="3e545ade-49c4-4185-b4b7-bd3914e5781b" providerId="ADAL" clId="{EF9D002A-82D4-4E44-B150-3E90E45417A5}" dt="2021-08-31T16:35:49.624" v="3422" actId="20577"/>
          <ac:spMkLst>
            <pc:docMk/>
            <pc:sldMk cId="3283449480" sldId="282"/>
            <ac:spMk id="3" creationId="{0561F827-3AA2-4C79-B2B9-7DDD6ADF8FF6}"/>
          </ac:spMkLst>
        </pc:spChg>
        <pc:spChg chg="add">
          <ac:chgData name="Kyubin Lee" userId="3e545ade-49c4-4185-b4b7-bd3914e5781b" providerId="ADAL" clId="{EF9D002A-82D4-4E44-B150-3E90E45417A5}" dt="2021-08-31T16:28:42.455" v="3085" actId="26606"/>
          <ac:spMkLst>
            <pc:docMk/>
            <pc:sldMk cId="3283449480" sldId="282"/>
            <ac:spMk id="71" creationId="{2B566528-1B12-4246-9431-5C2D7D081168}"/>
          </ac:spMkLst>
        </pc:spChg>
        <pc:grpChg chg="add">
          <ac:chgData name="Kyubin Lee" userId="3e545ade-49c4-4185-b4b7-bd3914e5781b" providerId="ADAL" clId="{EF9D002A-82D4-4E44-B150-3E90E45417A5}" dt="2021-08-31T16:28:42.455" v="3085" actId="26606"/>
          <ac:grpSpMkLst>
            <pc:docMk/>
            <pc:sldMk cId="3283449480" sldId="282"/>
            <ac:grpSpMk id="73" creationId="{828A5161-06F1-46CF-8AD7-844680A59E13}"/>
          </ac:grpSpMkLst>
        </pc:grpChg>
        <pc:grpChg chg="add">
          <ac:chgData name="Kyubin Lee" userId="3e545ade-49c4-4185-b4b7-bd3914e5781b" providerId="ADAL" clId="{EF9D002A-82D4-4E44-B150-3E90E45417A5}" dt="2021-08-31T16:28:42.455" v="3085" actId="26606"/>
          <ac:grpSpMkLst>
            <pc:docMk/>
            <pc:sldMk cId="3283449480" sldId="282"/>
            <ac:grpSpMk id="77" creationId="{5995D10D-E9C9-47DB-AE7E-801FEF38F5C9}"/>
          </ac:grpSpMkLst>
        </pc:grpChg>
        <pc:picChg chg="add mod">
          <ac:chgData name="Kyubin Lee" userId="3e545ade-49c4-4185-b4b7-bd3914e5781b" providerId="ADAL" clId="{EF9D002A-82D4-4E44-B150-3E90E45417A5}" dt="2021-08-31T16:28:42.455" v="3085" actId="26606"/>
          <ac:picMkLst>
            <pc:docMk/>
            <pc:sldMk cId="3283449480" sldId="282"/>
            <ac:picMk id="3074" creationId="{450CF362-C0E5-4C50-B64B-BD8E03BEDEEA}"/>
          </ac:picMkLst>
        </pc:picChg>
      </pc:sldChg>
      <pc:sldChg chg="modSp new mod">
        <pc:chgData name="Kyubin Lee" userId="3e545ade-49c4-4185-b4b7-bd3914e5781b" providerId="ADAL" clId="{EF9D002A-82D4-4E44-B150-3E90E45417A5}" dt="2021-09-02T10:03:57.617" v="3477" actId="20577"/>
        <pc:sldMkLst>
          <pc:docMk/>
          <pc:sldMk cId="2037592137" sldId="283"/>
        </pc:sldMkLst>
        <pc:spChg chg="mod">
          <ac:chgData name="Kyubin Lee" userId="3e545ade-49c4-4185-b4b7-bd3914e5781b" providerId="ADAL" clId="{EF9D002A-82D4-4E44-B150-3E90E45417A5}" dt="2021-09-02T10:03:42.822" v="3451" actId="20577"/>
          <ac:spMkLst>
            <pc:docMk/>
            <pc:sldMk cId="2037592137" sldId="283"/>
            <ac:spMk id="2" creationId="{3B3FB1F9-A8D5-4F9E-BFDB-0FA3A71888BC}"/>
          </ac:spMkLst>
        </pc:spChg>
        <pc:spChg chg="mod">
          <ac:chgData name="Kyubin Lee" userId="3e545ade-49c4-4185-b4b7-bd3914e5781b" providerId="ADAL" clId="{EF9D002A-82D4-4E44-B150-3E90E45417A5}" dt="2021-09-02T10:03:57.617" v="3477" actId="20577"/>
          <ac:spMkLst>
            <pc:docMk/>
            <pc:sldMk cId="2037592137" sldId="283"/>
            <ac:spMk id="3" creationId="{33DA8AF9-7394-43E1-8E3A-8CC2B87FD35B}"/>
          </ac:spMkLst>
        </pc:spChg>
      </pc:sldChg>
      <pc:sldChg chg="addSp delSp modSp new mod setBg">
        <pc:chgData name="Kyubin Lee" userId="3e545ade-49c4-4185-b4b7-bd3914e5781b" providerId="ADAL" clId="{EF9D002A-82D4-4E44-B150-3E90E45417A5}" dt="2021-09-02T10:04:19.859" v="3486" actId="26606"/>
        <pc:sldMkLst>
          <pc:docMk/>
          <pc:sldMk cId="2140620856" sldId="284"/>
        </pc:sldMkLst>
        <pc:spChg chg="add del">
          <ac:chgData name="Kyubin Lee" userId="3e545ade-49c4-4185-b4b7-bd3914e5781b" providerId="ADAL" clId="{EF9D002A-82D4-4E44-B150-3E90E45417A5}" dt="2021-09-02T10:04:19.859" v="3486" actId="26606"/>
          <ac:spMkLst>
            <pc:docMk/>
            <pc:sldMk cId="2140620856" sldId="284"/>
            <ac:spMk id="2" creationId="{537339AD-747D-48C2-9F04-002B2E870359}"/>
          </ac:spMkLst>
        </pc:spChg>
        <pc:spChg chg="add del">
          <ac:chgData name="Kyubin Lee" userId="3e545ade-49c4-4185-b4b7-bd3914e5781b" providerId="ADAL" clId="{EF9D002A-82D4-4E44-B150-3E90E45417A5}" dt="2021-09-02T10:04:19.859" v="3486" actId="26606"/>
          <ac:spMkLst>
            <pc:docMk/>
            <pc:sldMk cId="2140620856" sldId="284"/>
            <ac:spMk id="3" creationId="{33C1A40F-4541-441E-8E93-BEDECCA4DCFE}"/>
          </ac:spMkLst>
        </pc:spChg>
        <pc:spChg chg="add del">
          <ac:chgData name="Kyubin Lee" userId="3e545ade-49c4-4185-b4b7-bd3914e5781b" providerId="ADAL" clId="{EF9D002A-82D4-4E44-B150-3E90E45417A5}" dt="2021-09-02T10:04:03.134" v="3480" actId="22"/>
          <ac:spMkLst>
            <pc:docMk/>
            <pc:sldMk cId="2140620856" sldId="284"/>
            <ac:spMk id="5" creationId="{85F45071-5AD2-4012-85FD-013AE2D55705}"/>
          </ac:spMkLst>
        </pc:spChg>
        <pc:spChg chg="add del">
          <ac:chgData name="Kyubin Lee" userId="3e545ade-49c4-4185-b4b7-bd3914e5781b" providerId="ADAL" clId="{EF9D002A-82D4-4E44-B150-3E90E45417A5}" dt="2021-09-02T10:04:19.858" v="3485" actId="26606"/>
          <ac:spMkLst>
            <pc:docMk/>
            <pc:sldMk cId="2140620856" sldId="284"/>
            <ac:spMk id="71" creationId="{73DE2CFE-42F2-48F0-8706-5264E012B10C}"/>
          </ac:spMkLst>
        </pc:spChg>
        <pc:spChg chg="add del">
          <ac:chgData name="Kyubin Lee" userId="3e545ade-49c4-4185-b4b7-bd3914e5781b" providerId="ADAL" clId="{EF9D002A-82D4-4E44-B150-3E90E45417A5}" dt="2021-09-02T10:04:19.858" v="3485" actId="26606"/>
          <ac:spMkLst>
            <pc:docMk/>
            <pc:sldMk cId="2140620856" sldId="284"/>
            <ac:spMk id="1028" creationId="{537339AD-747D-48C2-9F04-002B2E870359}"/>
          </ac:spMkLst>
        </pc:spChg>
        <pc:spChg chg="add del">
          <ac:chgData name="Kyubin Lee" userId="3e545ade-49c4-4185-b4b7-bd3914e5781b" providerId="ADAL" clId="{EF9D002A-82D4-4E44-B150-3E90E45417A5}" dt="2021-09-02T10:04:19.858" v="3485" actId="26606"/>
          <ac:spMkLst>
            <pc:docMk/>
            <pc:sldMk cId="2140620856" sldId="284"/>
            <ac:spMk id="1029" creationId="{33C1A40F-4541-441E-8E93-BEDECCA4DCFE}"/>
          </ac:spMkLst>
        </pc:spChg>
        <pc:picChg chg="add mod">
          <ac:chgData name="Kyubin Lee" userId="3e545ade-49c4-4185-b4b7-bd3914e5781b" providerId="ADAL" clId="{EF9D002A-82D4-4E44-B150-3E90E45417A5}" dt="2021-09-02T10:04:19.859" v="3486" actId="26606"/>
          <ac:picMkLst>
            <pc:docMk/>
            <pc:sldMk cId="2140620856" sldId="284"/>
            <ac:picMk id="1026" creationId="{373DC944-4C8E-4B8C-9F20-8F651D6D6F26}"/>
          </ac:picMkLst>
        </pc:picChg>
      </pc:sldChg>
      <pc:sldChg chg="new">
        <pc:chgData name="Kyubin Lee" userId="3e545ade-49c4-4185-b4b7-bd3914e5781b" providerId="ADAL" clId="{EF9D002A-82D4-4E44-B150-3E90E45417A5}" dt="2021-09-13T21:49:54.736" v="3487" actId="680"/>
        <pc:sldMkLst>
          <pc:docMk/>
          <pc:sldMk cId="48723461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B1360-4158-4671-970F-8048CFB868DC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525D6-D990-4281-9874-663C87AA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525D6-D990-4281-9874-663C87AACC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5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57AE-D2FC-4566-ADB0-9592B8FC1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B5532-DCB4-45FA-9364-86DBC4B70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B313-86B8-483F-B5A1-467F44CE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7F17-4DC1-4385-A830-379F136051E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AC31-86D6-4B8C-AE53-33D7BC09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356C-2F81-45AE-8BF4-CA150D08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1187-BD9D-46F1-A52B-A9B24104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645A-FF59-4944-A0A9-5F6934A0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D3BC1-57F2-441F-B6E3-42B76221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B3979-FDAC-45CD-802A-46F1CC2A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7F17-4DC1-4385-A830-379F136051E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F735-9687-4768-BA75-50E63E04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98A7-8D2A-443B-868D-766663E6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1187-BD9D-46F1-A52B-A9B24104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6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05603-EC59-4D74-A482-22DF5C7BD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9AB96-B7E5-4284-B6DB-AAEAA67D5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2AA8-3327-4E84-9CEB-BFDE8CF7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7F17-4DC1-4385-A830-379F136051E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A0D33-9FF8-4380-89EB-16B0A95D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29EE0-B4A1-418F-8B3D-23C0C45B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1187-BD9D-46F1-A52B-A9B24104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7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D6B1-7F97-4828-8825-25067ADB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EC5A-53E8-4113-8D7B-C6D71638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A9B8F-703A-4A28-9ADC-E1B89B0C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7F17-4DC1-4385-A830-379F136051E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7C1C-E290-4234-8224-15900B3D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6CEA-F7E6-4109-B3A3-4BF6E008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1187-BD9D-46F1-A52B-A9B24104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63AC-B5C9-451B-9B54-8FC95D02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16AC-1348-4F6F-9A0A-1D5AD421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D0FB-54AC-4A8C-B216-34AAC4C7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7F17-4DC1-4385-A830-379F136051E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35E9A-A5B7-40BE-9CD5-B2C6F145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8DE1-7684-42D8-823E-8BA92CED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1187-BD9D-46F1-A52B-A9B24104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DA80-4426-474A-9A67-1D42CBA6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5E5B-057F-4F49-A99E-EB495E1F4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8640A-0584-4C38-BA58-102405AE0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8EEA1-B9A0-410C-8064-50318150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7F17-4DC1-4385-A830-379F136051E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3996C-2498-480F-AF7C-644A2515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B77D0-C841-47FD-9A7B-15E63B14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1187-BD9D-46F1-A52B-A9B24104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7629-0EC0-4EA0-8819-A7E6A2E1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0F85C-8E91-4916-8D57-4EFBC533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CE368-1A23-45F6-80E1-FAE7E189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3CAE5-9B5C-43D5-A655-2E84A93F1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CD53B-3CA5-4F14-85A7-7E626FBE7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3A86F-3188-4AF6-A9C4-C190144B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7F17-4DC1-4385-A830-379F136051E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B30B3-ACB4-4805-A4F7-F87CE676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6DE7B-FFEE-4E82-905C-445B8EFD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1187-BD9D-46F1-A52B-A9B24104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A4D9-9EC5-4023-80B9-F335FAFE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0EE0B-6547-4489-AB93-1CF5D00F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7F17-4DC1-4385-A830-379F136051E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07C6D-A83E-4392-9078-68EC6B83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7A0C5-9CC6-42F7-9625-CA2D8875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1187-BD9D-46F1-A52B-A9B24104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2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DE66C-2864-4AA5-B744-79A4E4F5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7F17-4DC1-4385-A830-379F136051E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80CD7-265D-44E5-80DF-D5B0D288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245DB-458E-4ACC-82A6-86D7E1CE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1187-BD9D-46F1-A52B-A9B24104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E80F-3E9F-4BAC-B347-89C432BA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04E1-06E1-4009-A23F-0C2C844A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B9783-FEB1-48E3-A4B5-3133E0E9A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25838-0C89-46C3-AD3D-C7083651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7F17-4DC1-4385-A830-379F136051E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4B7EC-531C-4D08-948D-6A37E5B1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CBE32-6F34-4E53-ABB9-5D8B3FCA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1187-BD9D-46F1-A52B-A9B24104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8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C17F-2037-4C27-B7CF-74AE6882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17F1D-D8C9-4C53-BCE3-0DF6E7F9F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5312D-ECCF-47DE-8179-6D44A116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0C842-8528-4908-AEEE-9ECF34C2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7F17-4DC1-4385-A830-379F136051E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B61FB-C041-4CDB-B999-06D598CB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52201-9726-4EF1-851F-F4FB03F7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1187-BD9D-46F1-A52B-A9B24104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AC093-76E7-4CE4-9072-B504D3DF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EB514-C335-4613-8FA9-86275AAAC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F994-F823-4D22-959F-B1F4AD864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7F17-4DC1-4385-A830-379F136051E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A2EF6-4C28-4522-BA8D-419DFB8BE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2FE25-AD34-4491-9636-1A5C8262B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1187-BD9D-46F1-A52B-A9B24104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9C55-2085-4AA6-A1AF-0D2057A8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Studying Intermediate layers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C4AB0-1BA2-4F22-9D0F-ADAABADC5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69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B995-8B47-434A-AA5E-1E0A0C2A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504AD-9DD4-4560-BDD5-3889D68D5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0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4414-D3D6-462F-8595-6C96832E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model1_d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21BF-403B-4848-8687-F659D549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Hpar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'layers'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'skips'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'activation'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'tanh'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kernel_width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dirty="0"/>
              <a:t>Channels in factors of 4</a:t>
            </a:r>
          </a:p>
          <a:p>
            <a:r>
              <a:rPr lang="en-US" dirty="0"/>
              <a:t>Nonlinear damping</a:t>
            </a:r>
          </a:p>
        </p:txBody>
      </p:sp>
    </p:spTree>
    <p:extLst>
      <p:ext uri="{BB962C8B-B14F-4D97-AF65-F5344CB8AC3E}">
        <p14:creationId xmlns:p14="http://schemas.microsoft.com/office/powerpoint/2010/main" val="134959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1EA0-DB55-4C92-82A1-1260DFEA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02C1-2DAE-4FAA-838C-39581DF8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Title 1">
            <a:extLst>
              <a:ext uri="{FF2B5EF4-FFF2-40B4-BE49-F238E27FC236}">
                <a16:creationId xmlns:a16="http://schemas.microsoft.com/office/drawing/2014/main" id="{6A5FDDD7-FB86-423D-870A-103AF17A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1051" name="Content Placeholder 2">
            <a:extLst>
              <a:ext uri="{FF2B5EF4-FFF2-40B4-BE49-F238E27FC236}">
                <a16:creationId xmlns:a16="http://schemas.microsoft.com/office/drawing/2014/main" id="{0908969A-356A-4580-BF0A-09894996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Coherence of final layer still lower than multiple coherence of penultimate layer.</a:t>
            </a:r>
          </a:p>
          <a:p>
            <a:r>
              <a:rPr lang="en-US" sz="2000" dirty="0"/>
              <a:t>Not much done during first skip layer</a:t>
            </a:r>
          </a:p>
          <a:p>
            <a:r>
              <a:rPr lang="en-US" sz="2000" dirty="0"/>
              <a:t>The large dip in coherence at ~150Hz only seen in final output layer, not within the network.</a:t>
            </a:r>
          </a:p>
          <a:p>
            <a:endParaRPr lang="en-US" sz="20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DDA379E4-0054-4AA5-A800-D3D59984C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3981" y="1782981"/>
            <a:ext cx="6235890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10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B66A87E-DA5E-42D0-93A4-B6DE4EA442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3718" y="643466"/>
            <a:ext cx="796456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14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BA255-4FA3-4F9D-8AA7-97280C1B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E176B-41F3-4A61-A907-846595FF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C61C819-DF97-4D28-B094-87CD674EC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8" y="2470321"/>
            <a:ext cx="5167185" cy="36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10F2310-A09B-42D3-B31B-0BE4C40C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394" y="2470321"/>
            <a:ext cx="5167185" cy="36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9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FC73-05D5-42BB-848D-AE9A77C7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model2_s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D2E9-3EAD-4F7F-8AC8-EC1E42512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Hpar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'layers'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'skips'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'activation'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'tanh'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kernel_width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dirty="0"/>
              <a:t>Channels in factors of 4</a:t>
            </a:r>
          </a:p>
          <a:p>
            <a:r>
              <a:rPr lang="en-US" dirty="0"/>
              <a:t>Nonlinear </a:t>
            </a:r>
            <a:r>
              <a:rPr lang="en-US" dirty="0" err="1"/>
              <a:t>stiffnesss</a:t>
            </a:r>
            <a:endParaRPr lang="en-US" dirty="0"/>
          </a:p>
          <a:p>
            <a:r>
              <a:rPr lang="en-US" dirty="0"/>
              <a:t>8161 total parameters</a:t>
            </a:r>
          </a:p>
        </p:txBody>
      </p:sp>
    </p:spTree>
    <p:extLst>
      <p:ext uri="{BB962C8B-B14F-4D97-AF65-F5344CB8AC3E}">
        <p14:creationId xmlns:p14="http://schemas.microsoft.com/office/powerpoint/2010/main" val="197094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Title 1">
            <a:extLst>
              <a:ext uri="{FF2B5EF4-FFF2-40B4-BE49-F238E27FC236}">
                <a16:creationId xmlns:a16="http://schemas.microsoft.com/office/drawing/2014/main" id="{6A5FDDD7-FB86-423D-870A-103AF17A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1051" name="Content Placeholder 2">
            <a:extLst>
              <a:ext uri="{FF2B5EF4-FFF2-40B4-BE49-F238E27FC236}">
                <a16:creationId xmlns:a16="http://schemas.microsoft.com/office/drawing/2014/main" id="{0908969A-356A-4580-BF0A-09894996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Plotting multiple coherence output after each skip connection (after the activation)</a:t>
            </a:r>
          </a:p>
          <a:p>
            <a:r>
              <a:rPr lang="en-US" sz="2000" dirty="0"/>
              <a:t>Almost no difference after first skip connection, but even increase after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</a:t>
            </a:r>
            <a:r>
              <a:rPr lang="en-US" sz="2000" dirty="0"/>
              <a:t> skip connection</a:t>
            </a:r>
          </a:p>
          <a:p>
            <a:r>
              <a:rPr lang="en-US" sz="2000" dirty="0"/>
              <a:t>Again, final output coherence lower than multiple coherence of penultimate layer</a:t>
            </a:r>
          </a:p>
          <a:p>
            <a:r>
              <a:rPr lang="en-US" sz="2000" dirty="0"/>
              <a:t>Same results when repeated with a </a:t>
            </a:r>
            <a:r>
              <a:rPr lang="en-US" sz="2000"/>
              <a:t>different test set</a:t>
            </a:r>
            <a:endParaRPr lang="en-US" sz="20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1D6CA2-6A0D-4CF0-8DA8-70B9DD2B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3981" y="1782981"/>
            <a:ext cx="6235890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3494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A61A-31CC-4E2C-82AD-2F890D41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model2_d_1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0608-B4D2-4010-9EB0-7B05C96E7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Hpar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'layers'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'skips'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'activation'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'tanh'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kernel_width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Channel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in factors of 4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3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6585F4CC-5E70-4242-8427-18C0B333B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288033-48F8-48CA-A466-CD3D82D9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8" y="2470321"/>
            <a:ext cx="5167185" cy="36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333A875F-1EFE-4509-B08E-70A565837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394" y="2470321"/>
            <a:ext cx="5167185" cy="36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7DC7-D126-4ED1-BF9F-D69986CC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CB17-0384-4B00-8D85-081B375F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Loss function (summing up losses at individual frequencies)</a:t>
            </a:r>
          </a:p>
          <a:p>
            <a:r>
              <a:rPr lang="en-US" dirty="0"/>
              <a:t>Hyperparameters:</a:t>
            </a:r>
          </a:p>
          <a:p>
            <a:pPr lvl="1"/>
            <a:r>
              <a:rPr lang="en-US" dirty="0" err="1"/>
              <a:t>Hpar</a:t>
            </a:r>
            <a:r>
              <a:rPr lang="en-US" dirty="0"/>
              <a:t> = {'layers' : 11,</a:t>
            </a:r>
          </a:p>
          <a:p>
            <a:pPr lvl="1"/>
            <a:r>
              <a:rPr lang="en-US" dirty="0"/>
              <a:t>        'skips' : 1,</a:t>
            </a:r>
          </a:p>
          <a:p>
            <a:pPr lvl="1"/>
            <a:r>
              <a:rPr lang="en-US" dirty="0"/>
              <a:t>        'activation' : 'tanh',</a:t>
            </a:r>
          </a:p>
          <a:p>
            <a:pPr lvl="1"/>
            <a:r>
              <a:rPr lang="en-US" dirty="0"/>
              <a:t>        '</a:t>
            </a:r>
            <a:r>
              <a:rPr lang="en-US" dirty="0" err="1"/>
              <a:t>kernel_width</a:t>
            </a:r>
            <a:r>
              <a:rPr lang="en-US" dirty="0"/>
              <a:t>’ :2}</a:t>
            </a:r>
          </a:p>
          <a:p>
            <a:r>
              <a:rPr lang="en-US" dirty="0"/>
              <a:t>Channels in factors of 4</a:t>
            </a:r>
          </a:p>
          <a:p>
            <a:r>
              <a:rPr lang="en-US" dirty="0"/>
              <a:t>21101 total parameters</a:t>
            </a:r>
          </a:p>
          <a:p>
            <a:r>
              <a:rPr lang="en-US" dirty="0"/>
              <a:t>Nonlinear stiffness</a:t>
            </a:r>
          </a:p>
        </p:txBody>
      </p:sp>
    </p:spTree>
    <p:extLst>
      <p:ext uri="{BB962C8B-B14F-4D97-AF65-F5344CB8AC3E}">
        <p14:creationId xmlns:p14="http://schemas.microsoft.com/office/powerpoint/2010/main" val="2167413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867D-93AA-49EE-92B6-10AD80A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model3_s_1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B414-3878-46B5-8482-123B2284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Hpar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'layers'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'skips'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'activation'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'tanh'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kernel_width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Channels manually defined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array([ 6, 12, 18, 24, 30, 36, 42, 30, 18, 6])</a:t>
            </a:r>
          </a:p>
          <a:p>
            <a:pPr lvl="1"/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21817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2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8" name="Title 1">
            <a:extLst>
              <a:ext uri="{FF2B5EF4-FFF2-40B4-BE49-F238E27FC236}">
                <a16:creationId xmlns:a16="http://schemas.microsoft.com/office/drawing/2014/main" id="{510EACD4-417A-4841-8A76-7C237438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1029" name="Content Placeholder 2">
            <a:extLst>
              <a:ext uri="{FF2B5EF4-FFF2-40B4-BE49-F238E27FC236}">
                <a16:creationId xmlns:a16="http://schemas.microsoft.com/office/drawing/2014/main" id="{2B0948A8-0D96-4016-9F1F-9F4C5EE1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Decrease from 20 to 25, and 25 to 26 slightly</a:t>
            </a:r>
          </a:p>
          <a:p>
            <a:r>
              <a:rPr lang="en-US" sz="2000" dirty="0"/>
              <a:t>Coherence values:</a:t>
            </a:r>
          </a:p>
          <a:p>
            <a:pPr lvl="1"/>
            <a:r>
              <a:rPr lang="en-US" sz="1600" dirty="0"/>
              <a:t>20: 0.8798</a:t>
            </a:r>
          </a:p>
          <a:p>
            <a:pPr lvl="1"/>
            <a:r>
              <a:rPr lang="en-US" sz="1600" dirty="0"/>
              <a:t>25: 0.8422</a:t>
            </a:r>
          </a:p>
          <a:p>
            <a:pPr lvl="1"/>
            <a:r>
              <a:rPr lang="en-US" sz="1600" dirty="0"/>
              <a:t>26: 0.8301</a:t>
            </a:r>
          </a:p>
          <a:p>
            <a:endParaRPr lang="en-US" sz="20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E92624-484A-472D-B4E8-2D5D14502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3981" y="1782981"/>
            <a:ext cx="6235890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31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9855D-D65A-4F5B-8CAD-6AA9A678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91A7-1322-486F-BC7E-860F868D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Jumps from 30 to 6 in 1 skip connection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C69866C-58E4-439E-ADCE-1DC9A2CF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939450"/>
            <a:ext cx="6253212" cy="404895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276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EDB3-C655-423E-BC50-000AB142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model3_s_2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2692-D897-47EA-99E1-8BAF996A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Hpar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'layers'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'skips'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'activation'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'tanh'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kernel_width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Hpar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'channels'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dirty="0"/>
              <a:t>19435 parameters</a:t>
            </a:r>
          </a:p>
        </p:txBody>
      </p:sp>
    </p:spTree>
    <p:extLst>
      <p:ext uri="{BB962C8B-B14F-4D97-AF65-F5344CB8AC3E}">
        <p14:creationId xmlns:p14="http://schemas.microsoft.com/office/powerpoint/2010/main" val="2873310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B06E0-3C80-4F51-8B3F-22065112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2FDF-9365-4119-BB75-9E10011A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Performance drop not as large </a:t>
            </a:r>
          </a:p>
          <a:p>
            <a:r>
              <a:rPr lang="en-US" sz="2000" dirty="0"/>
              <a:t>But overall performance not as good</a:t>
            </a:r>
          </a:p>
          <a:p>
            <a:r>
              <a:rPr lang="en-US" sz="2000" dirty="0"/>
              <a:t>Coherence averages:</a:t>
            </a:r>
          </a:p>
          <a:p>
            <a:pPr lvl="1"/>
            <a:r>
              <a:rPr lang="en-US" sz="1600" dirty="0"/>
              <a:t>20: 0.8677</a:t>
            </a:r>
          </a:p>
          <a:p>
            <a:pPr lvl="1"/>
            <a:r>
              <a:rPr lang="en-US" sz="1600" dirty="0"/>
              <a:t>25: 0.8599</a:t>
            </a:r>
          </a:p>
          <a:p>
            <a:pPr lvl="1"/>
            <a:r>
              <a:rPr lang="en-US" sz="1600" dirty="0"/>
              <a:t>26: 0.8446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2DB5BD-FD96-4D82-9E7F-9FC414106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3981" y="1782981"/>
            <a:ext cx="6235890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1563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0BE8-BF06-421A-828A-2E9CD686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model3_s_3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F5AB-8D90-46FA-943C-25AD0CC5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Hpar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'layers'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'skips'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'activation'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'tanh'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kernel_width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Channels: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Hpar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'channels'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20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6DA9-940F-4AAD-B3D4-343F7CB2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F827-3AA2-4C79-B2B9-7DDD6ADF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All of the work done in the increasing layers, but with this skip structure the coherence doesn’t drop when the channels decrease</a:t>
            </a:r>
          </a:p>
          <a:p>
            <a:r>
              <a:rPr lang="en-US" sz="2000" dirty="0" err="1"/>
              <a:t>Downspikes</a:t>
            </a:r>
            <a:r>
              <a:rPr lang="en-US" sz="2000" dirty="0"/>
              <a:t> in coherence (mainly in the </a:t>
            </a:r>
            <a:r>
              <a:rPr lang="en-US" sz="2000"/>
              <a:t>last layer)</a:t>
            </a:r>
            <a:endParaRPr lang="en-US" sz="2000" dirty="0"/>
          </a:p>
          <a:p>
            <a:r>
              <a:rPr lang="en-US" sz="2000" dirty="0"/>
              <a:t>Average multiple coherence</a:t>
            </a:r>
          </a:p>
          <a:p>
            <a:pPr lvl="1"/>
            <a:r>
              <a:rPr lang="en-US" sz="1600" dirty="0"/>
              <a:t>20: 0.8681</a:t>
            </a:r>
          </a:p>
          <a:p>
            <a:pPr lvl="1"/>
            <a:r>
              <a:rPr lang="en-US" sz="1600" dirty="0"/>
              <a:t>25: 0.8606</a:t>
            </a:r>
          </a:p>
          <a:p>
            <a:pPr lvl="1"/>
            <a:r>
              <a:rPr lang="en-US" sz="1600" dirty="0"/>
              <a:t>26: 0.8454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0CF362-C0E5-4C50-B64B-BD8E03BED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3981" y="1782981"/>
            <a:ext cx="6235890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449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B1F9-A8D5-4F9E-BFDB-0FA3A718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model4_s_1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8AF9-7394-43E1-8E3A-8CC2B87F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Hpar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'layers'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'skips'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'activation'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'tanh'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kernel_width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Channels in factors of 6</a:t>
            </a:r>
          </a:p>
        </p:txBody>
      </p:sp>
    </p:spTree>
    <p:extLst>
      <p:ext uri="{BB962C8B-B14F-4D97-AF65-F5344CB8AC3E}">
        <p14:creationId xmlns:p14="http://schemas.microsoft.com/office/powerpoint/2010/main" val="203759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73DC944-4C8E-4B8C-9F20-8F651D6D6F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3718" y="643466"/>
            <a:ext cx="796456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62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Title 1">
            <a:extLst>
              <a:ext uri="{FF2B5EF4-FFF2-40B4-BE49-F238E27FC236}">
                <a16:creationId xmlns:a16="http://schemas.microsoft.com/office/drawing/2014/main" id="{6A5FDDD7-FB86-423D-870A-103AF17A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1051" name="Content Placeholder 2">
            <a:extLst>
              <a:ext uri="{FF2B5EF4-FFF2-40B4-BE49-F238E27FC236}">
                <a16:creationId xmlns:a16="http://schemas.microsoft.com/office/drawing/2014/main" id="{0908969A-356A-4580-BF0A-09894996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Plotting multiple coherence output after each skip connection (after the activation)</a:t>
            </a:r>
          </a:p>
          <a:p>
            <a:r>
              <a:rPr lang="en-US" sz="2000" dirty="0"/>
              <a:t>Most of the work done between 3</a:t>
            </a:r>
            <a:r>
              <a:rPr lang="en-US" sz="2000" baseline="30000" dirty="0"/>
              <a:t>rd</a:t>
            </a:r>
            <a:r>
              <a:rPr lang="en-US" sz="2000" dirty="0"/>
              <a:t> and 4</a:t>
            </a:r>
            <a:r>
              <a:rPr lang="en-US" sz="2000" baseline="30000" dirty="0"/>
              <a:t>th</a:t>
            </a:r>
            <a:r>
              <a:rPr lang="en-US" sz="2000" dirty="0"/>
              <a:t> skip connection (15</a:t>
            </a:r>
            <a:r>
              <a:rPr lang="en-US" sz="2000" baseline="30000" dirty="0"/>
              <a:t>th</a:t>
            </a:r>
            <a:r>
              <a:rPr lang="en-US" sz="2000" dirty="0"/>
              <a:t> and 20</a:t>
            </a:r>
            <a:r>
              <a:rPr lang="en-US" sz="2000" baseline="30000" dirty="0"/>
              <a:t>th</a:t>
            </a:r>
            <a:r>
              <a:rPr lang="en-US" sz="2000" dirty="0"/>
              <a:t> layer), between green and red. </a:t>
            </a:r>
          </a:p>
          <a:p>
            <a:r>
              <a:rPr lang="en-US" sz="2000" dirty="0"/>
              <a:t>Final output (L:26, brown) lower coherence than multiple coherence of the penultimate output layer. </a:t>
            </a:r>
          </a:p>
        </p:txBody>
      </p:sp>
      <p:grpSp>
        <p:nvGrpSpPr>
          <p:cNvPr id="1052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995B4B-AE8C-4C75-BF86-04B1BB512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3981" y="1782981"/>
            <a:ext cx="6235890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4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625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A799D-8DEF-4AC2-BC5A-8F7B296F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F3D8-6189-4DC5-B14A-2D76F01D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17 and 18 (layers being added) have a linear activation. No increase in coherence from 15 to 18 and 16 to 17.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9E4FB1-F75C-4236-83CC-6A1EE52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8" y="2470321"/>
            <a:ext cx="5167185" cy="36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B24A76-7A64-471B-8E31-FE834A6BC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3"/>
          <a:stretch/>
        </p:blipFill>
        <p:spPr>
          <a:xfrm>
            <a:off x="6198395" y="2727342"/>
            <a:ext cx="5118484" cy="31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2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6C7DA-BD83-4239-B0B7-78458EFB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dirty="0"/>
              <a:t>With different training set (model1_s_2)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2397-D9DE-4D18-884D-951F004D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Average </a:t>
            </a:r>
            <a:r>
              <a:rPr lang="en-US" sz="2000" dirty="0" err="1"/>
              <a:t>mcoherence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25: 0.8978</a:t>
            </a:r>
          </a:p>
          <a:p>
            <a:pPr lvl="1"/>
            <a:r>
              <a:rPr lang="en-US" sz="1600" dirty="0"/>
              <a:t>26: 0.832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261FDA-65EC-48E7-9DC0-D4CAD566C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8" y="2470321"/>
            <a:ext cx="5167185" cy="36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8E0DA2A-13F6-4A6C-8FD0-DF8132D0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394" y="2470321"/>
            <a:ext cx="5167185" cy="36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12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6D03A-8089-4D40-9EC9-9FDDC1BD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/>
              <a:t>model1_s_3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8EC1-AB48-4F9C-A4E8-9381C94C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n-US" sz="2000"/>
              <a:t>Instead of the original output, has the following output</a:t>
            </a:r>
          </a:p>
          <a:p>
            <a:r>
              <a:rPr lang="en-US" sz="2000"/>
              <a:t>Number of trainable parameters increased to 21481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AA694-3BE6-4288-8614-50713A7AA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28" y="2405149"/>
            <a:ext cx="6841044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7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9F664B6D-EB82-4A22-BE8A-C95B70A0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/>
              <a:t>Decrease in coherence in final layer not as significant but major drops in coherence. </a:t>
            </a:r>
          </a:p>
          <a:p>
            <a:r>
              <a:rPr lang="en-US" sz="2000" dirty="0"/>
              <a:t>Average </a:t>
            </a:r>
            <a:r>
              <a:rPr lang="en-US" sz="2000" dirty="0" err="1"/>
              <a:t>mcoherence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25: 0.8982</a:t>
            </a:r>
          </a:p>
          <a:p>
            <a:pPr lvl="1"/>
            <a:r>
              <a:rPr lang="en-US" sz="1600" dirty="0"/>
              <a:t>26: 0.8592</a:t>
            </a:r>
          </a:p>
          <a:p>
            <a:pPr lvl="1"/>
            <a:r>
              <a:rPr lang="en-US" sz="1600" dirty="0"/>
              <a:t>27: 0.8398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722CF1-84C2-4165-94B5-F413CE699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8" y="2470321"/>
            <a:ext cx="5167185" cy="36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799A935-4B5C-46D7-BEAC-4106442B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394" y="2470321"/>
            <a:ext cx="5167185" cy="36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D03A-8089-4D40-9EC9-9FDDC1BD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model1_s_4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8EC1-AB48-4F9C-A4E8-9381C94C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Instead of the original output, has the following output</a:t>
            </a:r>
          </a:p>
          <a:p>
            <a:r>
              <a:rPr lang="en-US" sz="2000" dirty="0"/>
              <a:t>Number of trainable parameters increased to 21991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103DF-3D5F-4918-A919-A0E963D9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46" y="2420423"/>
            <a:ext cx="5380948" cy="39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7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9C8D5-D370-4C98-85B4-66AC9E29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290B-DD55-4333-94B3-A0255524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dirty="0"/>
              <a:t>Multiple coherence averages</a:t>
            </a:r>
          </a:p>
          <a:p>
            <a:pPr lvl="1"/>
            <a:r>
              <a:rPr lang="en-US" sz="1600" dirty="0"/>
              <a:t>25: 0.8976</a:t>
            </a:r>
          </a:p>
          <a:p>
            <a:pPr lvl="1"/>
            <a:r>
              <a:rPr lang="en-US" sz="1600" dirty="0"/>
              <a:t>26: 0.8764</a:t>
            </a:r>
          </a:p>
          <a:p>
            <a:pPr lvl="1"/>
            <a:r>
              <a:rPr lang="en-US" sz="1600" dirty="0"/>
              <a:t>27: 0.8550</a:t>
            </a:r>
          </a:p>
          <a:p>
            <a:pPr lvl="1"/>
            <a:r>
              <a:rPr lang="en-US" sz="1600" dirty="0"/>
              <a:t>28: 0.8460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0AC00B-859E-4838-9B98-E34E6F60B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112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18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926</Words>
  <Application>Microsoft Office PowerPoint</Application>
  <PresentationFormat>Widescreen</PresentationFormat>
  <Paragraphs>116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Studying Intermediate layers</vt:lpstr>
      <vt:lpstr>model1</vt:lpstr>
      <vt:lpstr>PowerPoint Presentation</vt:lpstr>
      <vt:lpstr>PowerPoint Presentation</vt:lpstr>
      <vt:lpstr>With different training set (model1_s_2)</vt:lpstr>
      <vt:lpstr>model1_s_3</vt:lpstr>
      <vt:lpstr>PowerPoint Presentation</vt:lpstr>
      <vt:lpstr>model1_s_4</vt:lpstr>
      <vt:lpstr>PowerPoint Presentation</vt:lpstr>
      <vt:lpstr>Nonlinear Damping</vt:lpstr>
      <vt:lpstr>model1_d</vt:lpstr>
      <vt:lpstr>PowerPoint Presentation</vt:lpstr>
      <vt:lpstr>PowerPoint Presentation</vt:lpstr>
      <vt:lpstr>PowerPoint Presentation</vt:lpstr>
      <vt:lpstr>PowerPoint Presentation</vt:lpstr>
      <vt:lpstr>model2_s</vt:lpstr>
      <vt:lpstr>PowerPoint Presentation</vt:lpstr>
      <vt:lpstr>model2_d_1</vt:lpstr>
      <vt:lpstr>PowerPoint Presentation</vt:lpstr>
      <vt:lpstr>model3_s_1</vt:lpstr>
      <vt:lpstr>PowerPoint Presentation</vt:lpstr>
      <vt:lpstr>PowerPoint Presentation</vt:lpstr>
      <vt:lpstr>model3_s_2</vt:lpstr>
      <vt:lpstr>PowerPoint Presentation</vt:lpstr>
      <vt:lpstr>model3_s_3</vt:lpstr>
      <vt:lpstr>PowerPoint Presentation</vt:lpstr>
      <vt:lpstr>model4_s_1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Intermediate layers</dc:title>
  <dc:creator>Kyubin Lee</dc:creator>
  <cp:lastModifiedBy>Kyubin Lee</cp:lastModifiedBy>
  <cp:revision>1</cp:revision>
  <dcterms:created xsi:type="dcterms:W3CDTF">2021-08-30T09:44:14Z</dcterms:created>
  <dcterms:modified xsi:type="dcterms:W3CDTF">2021-09-13T21:49:56Z</dcterms:modified>
</cp:coreProperties>
</file>