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7NYc+IlnGZxdU42H7cbeVZW+D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85154E-025C-4AFC-BE93-864A677DB617}">
  <a:tblStyle styleId="{4D85154E-025C-4AFC-BE93-864A677DB61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21944" l="0" r="0" t="25551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34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>
            <a:stCxn id="13" idx="1"/>
            <a:endCxn id="13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102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22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b="1" i="0" lang="ko-KR" sz="1292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723" u="none" cap="none" strike="noStrik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9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72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3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7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21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70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안내 </a:t>
            </a:r>
            <a:r>
              <a:rPr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조별 과제 정의서 양식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" name="Google Shape;32;p1"/>
          <p:cNvGraphicFramePr/>
          <p:nvPr/>
        </p:nvGraphicFramePr>
        <p:xfrm>
          <a:off x="587511" y="1164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{4D85154E-025C-4AFC-BE93-864A677DB617}</a:tableStyleId>
              </a:tblPr>
              <a:tblGrid>
                <a:gridCol w="2394050"/>
                <a:gridCol w="3005950"/>
                <a:gridCol w="2467825"/>
                <a:gridCol w="2932175"/>
              </a:tblGrid>
              <a:tr h="4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반/조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[8조] 수도권역 3반 8조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선정 BM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디지털 컨텐츠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조원 성명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문동규, 김성규, 김아영, 박성훈, 박종범, 정주영, 하세호, 한규현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과제명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Deep Voice Detect API Service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69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주요 서비스 내용</a:t>
                      </a:r>
                      <a:b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(주요 기능, 기술 포함)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[서비스 주요 기능]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녹음된 음성 및 실시간 음성에서 딥보이스 분류 서비스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API 및 SDK 형식으로 서비스 배포하여 타 서비스 이식성 향상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프리뷰 기능을 통한 Web에서 서비스 체험을 통해 접근성 향상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[AI 주요 기능]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딥보이스 생성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- 한국어 기반의 딥보이스 음성 생성을 통한 생성된 음성 데이터셋 구축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음성 특징 추출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- 머신러닝 및 딥러닝 알고리즘을 활용한 음성 데이터에서 특징(Featrue) 추출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- MFCC(Mel-Frequency Cepstral Coefficients), Spectrogram 등의 음성 특징 추출 기법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딥보이스 판별 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- 머신러닝 및 딥러닝 알고리즘을 활용하여 음성의 진위여부 판별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- CNN, ViT, FastViT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목표 고객</a:t>
                      </a: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(B2B.B2G 대상)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B2B : 통신 업체, 금융, 엔터테인먼트, B2G : 사이버범죄수사대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8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과제 선정 배경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AI 기술의 발전에 따라 보이스 피싱의 기술도 발전하게되어, 주변 지인의 음성과 동일한 음성을 생성하여 범죄를 시도하는 사례가 증가함에 따라, 이를 방지할 수 있는 서비스를 개발함으로써 범죄를 사전에 방지하고자 선정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https://digital.mk.co.kr/news_link.php?year=2024&amp;no=124698)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0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활용 데이터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음성 : AI Hub 한국어 음성(아이, 성인, 노인)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가짜 음성 : 오픈소스인 Applio를 이용한 VITS 모델 학습으로 실제 음성에서 딥보이스를 생성하는 모델을 통해 직접 데이터셋 구축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기대 효과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 업체, 금융, 사이버범죄수사대 : 딥보이스를 이용한 피싱 범죄 예방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엔터테인먼트(유튜브) : 저작권 침해 분석, 생성형 AI 컨텐츠 분류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