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1" autoAdjust="0"/>
    <p:restoredTop sz="94660"/>
  </p:normalViewPr>
  <p:slideViewPr>
    <p:cSldViewPr snapToGrid="0">
      <p:cViewPr varScale="1">
        <p:scale>
          <a:sx n="61" d="100"/>
          <a:sy n="61" d="100"/>
        </p:scale>
        <p:origin x="77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A5DE01-56A3-4EE0-9473-C8F38AB61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134A3A-352D-4EE6-A43E-A6093B4B5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60A584-70EA-4CB4-AD72-5CC4847C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C1CF-40BC-4597-93B9-09981E34CECF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15CB67-791E-4DC2-BC36-298A3D53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7F6E5-FD07-4B3E-ACDD-EE656D998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FFAB-8576-4EF2-BF51-CED0E2BB0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78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6473E-F847-4012-9527-6CE99F3F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3EEB17-0ACF-4AE8-9963-902F17596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9115D9-82D3-44FC-912B-6ED9C92B2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C1CF-40BC-4597-93B9-09981E34CECF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F5752E-F3C3-45B0-B7B2-F52AF704B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260F9D-5388-4E1D-831E-E18710D1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FFAB-8576-4EF2-BF51-CED0E2BB0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67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40D289-4767-41E5-A732-E39056B04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CE7650-0145-4355-9CAF-711CBBD8F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E5DAB4-A44F-482F-B911-1610B765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C1CF-40BC-4597-93B9-09981E34CECF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3491C-BB96-484A-B24E-EE5EE2A0F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6593B7-D93C-43C6-B803-771C956DE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FFAB-8576-4EF2-BF51-CED0E2BB0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54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B3AB0B-B089-4AFE-87C9-62777FA4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E82A05-9702-452A-8454-983C7BA7A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CD5B08-10A5-4F59-ABA5-0F86CAF4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C1CF-40BC-4597-93B9-09981E34CECF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35C335-D23A-41D8-9C33-BAADA97B7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AB2118-F12A-4F59-9EE5-B89D47FA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FFAB-8576-4EF2-BF51-CED0E2BB0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62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4879B-F26C-4F13-B78C-FBF84C645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B408B8-2FDC-46F5-B96B-D3621FC77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A37E39-246E-4E35-9A6F-B80FB0666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C1CF-40BC-4597-93B9-09981E34CECF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F835A4-EC9D-40E0-8E23-3B2F58C3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DE1C78-6C27-4552-AEC1-8F8E24AE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FFAB-8576-4EF2-BF51-CED0E2BB0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09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ED101-4C33-4993-A55C-9A3F74C5B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DEF7F9-3A70-4697-883D-80D2A806C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7ABFDD-8E6A-44BD-9170-A5A67383F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EE1D12-543E-4AF6-8F0E-D9647F208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C1CF-40BC-4597-93B9-09981E34CECF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33CA33-7CB4-4326-BE02-F1E68DF5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D760F1-AD95-48CC-8A9E-DC974BCDB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FFAB-8576-4EF2-BF51-CED0E2BB0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34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C7E43-B6F2-4225-82FA-C02BC8E62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A1489D-2E8B-4E3E-8A8A-465676747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5DA6F6-FF3C-4257-A0A9-F27FFE98F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69B0A6-BC20-4779-96B4-FF57950B8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EFA730-E2DE-4C91-BD50-A3B095F8C3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BD285D-4EC2-406B-9C48-9C9D60535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C1CF-40BC-4597-93B9-09981E34CECF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A39DC2-9748-452C-AB94-29FADAA8F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14D6FB-16DE-44BA-9C38-5396EA9B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FFAB-8576-4EF2-BF51-CED0E2BB0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04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D372C-437E-4756-A191-6D434D0E2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73CEB7-9568-4570-A1D9-A209232AB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C1CF-40BC-4597-93B9-09981E34CECF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BE845A-917D-4492-A88D-AE45D942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45071F-5A88-4FE3-AD45-FF916A421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FFAB-8576-4EF2-BF51-CED0E2BB0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26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4B8F3E-EABE-42A0-9B76-791B78CA5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C1CF-40BC-4597-93B9-09981E34CECF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06F96A-0A44-4461-8EB2-A21D0C11F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8C9C3B-071E-4474-8563-D6B0FFD3C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FFAB-8576-4EF2-BF51-CED0E2BB0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60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4635D-1B47-41AB-87EC-165E1E2F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8EC2A-6562-4B4C-B899-B3BE12D54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500808-8BEB-41D5-9D75-48FCFAE8F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9733C9-CA9C-4F32-9881-CD9574B35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C1CF-40BC-4597-93B9-09981E34CECF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095505-FCEC-4872-B279-D5A721D48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0351BE-D296-455D-86AC-11FD9BA59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FFAB-8576-4EF2-BF51-CED0E2BB0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36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BE89F-3CC3-4CBB-A9B2-D3C329AA4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A535CF-117F-4190-B2E7-91639C8A7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EAD30E-1897-4B32-9EDE-2466B9FA6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D2053C-16C9-4215-9F35-E41DBBABD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C1CF-40BC-4597-93B9-09981E34CECF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117FEA-1F77-475C-A69C-6A12F9DFE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16D430-60F3-4892-B5B5-F16EAA98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FFAB-8576-4EF2-BF51-CED0E2BB0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90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2F74F5-426D-4EAB-A566-9B1AAEECA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05035B-D46B-452B-83BA-79DC1FB4B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EAC0FF-96FB-414E-AC22-CEE0900189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C1CF-40BC-4597-93B9-09981E34CECF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E4287E-ED5D-4700-9D16-604F39C3FD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19E19-BF05-4E50-9170-CD9571038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FFFAB-8576-4EF2-BF51-CED0E2BB0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52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96F42-1B47-4D63-B79A-BB2E4CBCA3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1BFA55-EE04-4808-BB5A-F361D7AC13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676A78-4637-4831-98EE-DF5719CCD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" y="4572"/>
            <a:ext cx="12164568" cy="684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2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정주영</dc:creator>
  <cp:lastModifiedBy>정주영</cp:lastModifiedBy>
  <cp:revision>1</cp:revision>
  <dcterms:created xsi:type="dcterms:W3CDTF">2024-07-24T05:24:08Z</dcterms:created>
  <dcterms:modified xsi:type="dcterms:W3CDTF">2024-07-24T05:24:21Z</dcterms:modified>
</cp:coreProperties>
</file>