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496" r:id="rId5"/>
    <p:sldId id="500" r:id="rId6"/>
    <p:sldId id="28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과제완료" id="{8DF49C24-78DE-4823-938A-05B376E9884B}">
          <p14:sldIdLst>
            <p14:sldId id="496"/>
            <p14:sldId id="50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A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59"/>
    <p:restoredTop sz="94673"/>
  </p:normalViewPr>
  <p:slideViewPr>
    <p:cSldViewPr snapToGrid="0">
      <p:cViewPr varScale="1">
        <p:scale>
          <a:sx n="74" d="100"/>
          <a:sy n="74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AF157-EB42-41F9-93E8-14EE879A28F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B499-B001-4BE9-8CEB-ABFE664F3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648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68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b5d807d25a_29_336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g1b5d807d25a_29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40C6F-D9B3-E98B-B985-C2FEA9131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0377EA-16D2-0050-4C04-0A413C999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42E07-FB6B-2823-46A3-FD8B4524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120FD-FC07-E308-7D84-A0FD82F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717B2-5AD7-31CB-4562-F9FFE8B1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7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B0E0B-7EB3-4687-72AA-A69C54F0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A13D9-BBC3-B42E-C9F1-8B7E53DC2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22C63-2648-1033-A8B8-462498FE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16034-4058-73B8-07B7-C74EF742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3C0736-7BB2-4023-3CDE-1E16E33C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0D7ABB-97D8-C8C5-1BC9-85851428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3EAB-32C6-D9E4-1E7C-AD43CAC6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10AC5-6CE3-ECD7-43ED-7261194C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40315-49B3-8538-B844-D7ECEC8D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C8DEB-A240-2B53-3DB5-F87D1102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1A138C-4193-A587-76DE-C7FB6756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A5BFC3-261F-B103-CEF9-39D9B0134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BCA595-00FC-3DAD-D72E-AB412652F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EFBFC-CF87-AB4D-FCE9-6010E519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F6DA8-586E-F59F-0D62-396B028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80AA7-7EA4-4B4F-6A79-36251A33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1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85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1_제목 및 내용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22B0E2-DD88-4402-8002-2749C162C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4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D2992-5696-626F-D0B6-21D358B6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561DCC-4D1D-861C-9561-2C9D93ED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2788F-1E1A-DC12-8813-8E6DF9D1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AE453-3813-B5E2-BD29-9D3760CB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3D2F0-36C9-8991-3132-0AEEBDEC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4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0BB7C-32C2-3C8A-3034-38B62A4F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FF208-8FBA-D18F-A95B-FF172D6B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41455-C473-21C5-59A4-63AAD1749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6CED8-A62B-3B41-2E7F-C2F4B5B6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AEE99-B499-898F-ADDC-74FD8B80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63559-D89F-7629-90B4-F3627905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5E8FD-8C12-4266-B0AF-C1882602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71E28-EBD1-692C-CFA9-633A05BF7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D287E-C8EA-D735-5E64-E2479721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5684C-6D89-C8ED-1D4A-A7145D80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0F764-6247-AF5A-AFDD-734C86D6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9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F9C66-D37F-CA6E-FB6B-D2CF530C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DF5C-BFD9-8E95-2E3C-86DE4434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DEEF94-365C-E384-E876-09E0B93B9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0E932-D9A5-407A-7FA5-02DE6BB1C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2B5062-DCD3-9017-9342-D342C7266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C1F40B-B134-9678-5128-ACBF5712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1628AF-69FC-F9D7-57EF-F7F3539D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B69798-DC80-2251-FA9B-7B12259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4A205-C56D-997B-9714-22FBE81A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7AF82D-5AF1-A409-8815-B13F588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6D4ADB-D6BC-967F-7EFC-06923C3D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A25114-5D6A-00FE-12AB-EBC3A574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5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0C5960-66F9-0030-5019-9563B2E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F2EC5-DF67-06C8-8E4A-96391ABB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32AD0C-37C2-FE1A-8093-CAFD8EE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C0C47-EE05-8F99-7305-CDD78E15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8F2F7F-545A-3ED7-CDF3-6AEE77E0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939DC-05EC-A0D8-EEF1-04B1E9951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74C4F-CF0B-E724-849A-2D609BD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46417-CB75-467A-AB84-C0FC4D6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41D0D-B145-8BFD-1066-E7591176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7A390-598A-E851-DB27-71A0232C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8AE29-3230-B0DF-D079-D043DC4D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12FC0-844B-783B-EC41-261A8ACF5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5816AB-3FA6-42CD-9C3B-6F151E449B4D}" type="datetimeFigureOut">
              <a:rPr lang="ko-KR" altLang="en-US" smtClean="0"/>
              <a:t>2024. 7. 23.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151B0-E04E-AB9E-053D-FC4BE9AEA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C2ABD-E606-9D09-BB52-49DD431E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C168C-A5A6-4B81-AF85-1F508F49F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6E9521-833C-46B2-A322-CF4643D25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rgbClr val="02BDB6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</a:t>
            </a:r>
            <a:r>
              <a:rPr lang="en-US" sz="2000" b="0" i="0" u="none" strike="noStrike" cap="none">
                <a:solidFill>
                  <a:srgbClr val="02BDB6"/>
                </a:solidFill>
                <a:latin typeface="Malgun Gothic"/>
                <a:ea typeface="Malgun Gothic"/>
                <a:cs typeface="Malgun Gothic"/>
                <a:sym typeface="Malgun Gothic"/>
              </a:rPr>
              <a:t> 4.</a:t>
            </a:r>
            <a:endParaRPr sz="2000" b="0" i="0" u="none" strike="noStrike" cap="none">
              <a:solidFill>
                <a:srgbClr val="02BDB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" name="Google Shape;56;p44">
            <a:extLst>
              <a:ext uri="{FF2B5EF4-FFF2-40B4-BE49-F238E27FC236}">
                <a16:creationId xmlns:a16="http://schemas.microsoft.com/office/drawing/2014/main" id="{A6FA8833-DF74-C9B7-AAB8-66648A820917}"/>
              </a:ext>
            </a:extLst>
          </p:cNvPr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57;p11">
            <a:extLst>
              <a:ext uri="{FF2B5EF4-FFF2-40B4-BE49-F238E27FC236}">
                <a16:creationId xmlns:a16="http://schemas.microsoft.com/office/drawing/2014/main" id="{8252C0A6-9588-A16D-DF5A-CD51F56894AC}"/>
              </a:ext>
            </a:extLst>
          </p:cNvPr>
          <p:cNvSpPr txBox="1">
            <a:spLocks/>
          </p:cNvSpPr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48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과제 완료 처리 </a:t>
            </a:r>
          </a:p>
        </p:txBody>
      </p:sp>
    </p:spTree>
    <p:extLst>
      <p:ext uri="{BB962C8B-B14F-4D97-AF65-F5344CB8AC3E}">
        <p14:creationId xmlns:p14="http://schemas.microsoft.com/office/powerpoint/2010/main" val="70654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92275746-D81E-AC13-3E6B-92854DA9F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404611"/>
              </p:ext>
            </p:extLst>
          </p:nvPr>
        </p:nvGraphicFramePr>
        <p:xfrm>
          <a:off x="696000" y="1370394"/>
          <a:ext cx="10800001" cy="5022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8545">
                  <a:extLst>
                    <a:ext uri="{9D8B030D-6E8A-4147-A177-3AD203B41FA5}">
                      <a16:colId xmlns:a16="http://schemas.microsoft.com/office/drawing/2014/main" val="1023541757"/>
                    </a:ext>
                  </a:extLst>
                </a:gridCol>
              </a:tblGrid>
              <a:tr h="4281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분야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한 일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차주 계획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최종산출물</a:t>
                      </a:r>
                      <a:endParaRPr 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발표 자료 제작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썸네일 제작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1p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 사업 설명서 제작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조별 과제 정의서 작성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산출물 코드 정리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샘플 데이터 구성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데이터 정리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3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발표회 준비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분 영상 촬영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분 영상 촬영</a:t>
                      </a:r>
                      <a:endParaRPr lang="en-US" altLang="ko-KR"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발표회 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Q&amp;A </a:t>
                      </a: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</a:rPr>
                        <a:t>준비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Google Shape;394;g1b5d807d25a_29_53">
            <a:extLst>
              <a:ext uri="{FF2B5EF4-FFF2-40B4-BE49-F238E27FC236}">
                <a16:creationId xmlns:a16="http://schemas.microsoft.com/office/drawing/2014/main" id="{F9CE0820-89E9-F018-8B7C-05FFF0288F61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FA6ADD52-6D7B-DDE3-CF10-EF2BC4203FFF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완료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en-US" alt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396;g1b5d807d25a_29_53">
            <a:extLst>
              <a:ext uri="{FF2B5EF4-FFF2-40B4-BE49-F238E27FC236}">
                <a16:creationId xmlns:a16="http://schemas.microsoft.com/office/drawing/2014/main" id="{ACF460A7-60B2-A75B-0DFF-A5025BF23F85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Template(6</a:t>
            </a:r>
            <a:r>
              <a:rPr lang="ko-KR" altLang="en-US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주차</a:t>
            </a: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 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5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" name="Google Shape;1161;g1b5d807d25a_29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578"/>
            <a:ext cx="12192000" cy="68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g1b5d807d25a_29_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3487" y="3181859"/>
            <a:ext cx="2105026" cy="482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끝 - 무료 연락개 아이콘">
            <a:extLst>
              <a:ext uri="{FF2B5EF4-FFF2-40B4-BE49-F238E27FC236}">
                <a16:creationId xmlns:a16="http://schemas.microsoft.com/office/drawing/2014/main" id="{1095A638-8D75-553D-743B-D5A806D85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47" y="155625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끝 - 무료 연락개 아이콘">
            <a:extLst>
              <a:ext uri="{FF2B5EF4-FFF2-40B4-BE49-F238E27FC236}">
                <a16:creationId xmlns:a16="http://schemas.microsoft.com/office/drawing/2014/main" id="{951938DF-C8ED-627D-F30D-E16B217E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53" y="1556259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A3174F8162A4FA09A9C32A6C91FCA" ma:contentTypeVersion="4" ma:contentTypeDescription="새 문서를 만듭니다." ma:contentTypeScope="" ma:versionID="71560578d45c77a033a9c6b5a59bf91d">
  <xsd:schema xmlns:xsd="http://www.w3.org/2001/XMLSchema" xmlns:xs="http://www.w3.org/2001/XMLSchema" xmlns:p="http://schemas.microsoft.com/office/2006/metadata/properties" xmlns:ns2="3f4ab4b9-f199-4986-b3e0-6b3b6bdab920" targetNamespace="http://schemas.microsoft.com/office/2006/metadata/properties" ma:root="true" ma:fieldsID="c1285fe016332b4130c577aacbdc4f75" ns2:_="">
    <xsd:import namespace="3f4ab4b9-f199-4986-b3e0-6b3b6bdab9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ab4b9-f199-4986-b3e0-6b3b6bdab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AE661F-360B-4921-8933-9AB81E4FE7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A384CC-A74C-4BC9-983D-4C172AE2AE3E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3f4ab4b9-f199-4986-b3e0-6b3b6bdab92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2D6C2AB-ABA3-473A-9D7F-C8E3272A69E3}">
  <ds:schemaRefs>
    <ds:schemaRef ds:uri="3f4ab4b9-f199-4986-b3e0-6b3b6bdab92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</Words>
  <Application>Microsoft Macintosh PowerPoint</Application>
  <PresentationFormat>와이드스크린</PresentationFormat>
  <Paragraphs>21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lastModifiedBy>dk moon</cp:lastModifiedBy>
  <cp:revision>10</cp:revision>
  <dcterms:created xsi:type="dcterms:W3CDTF">2024-06-18T04:39:01Z</dcterms:created>
  <dcterms:modified xsi:type="dcterms:W3CDTF">2024-07-23T06:52:01Z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