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8" r:id="rId3"/>
    <p:sldId id="258" r:id="rId4"/>
    <p:sldId id="275" r:id="rId5"/>
    <p:sldId id="259" r:id="rId6"/>
    <p:sldId id="260" r:id="rId7"/>
    <p:sldId id="271" r:id="rId8"/>
    <p:sldId id="270" r:id="rId9"/>
    <p:sldId id="269" r:id="rId10"/>
    <p:sldId id="263" r:id="rId11"/>
    <p:sldId id="272" r:id="rId12"/>
    <p:sldId id="274" r:id="rId13"/>
    <p:sldId id="273" r:id="rId14"/>
    <p:sldId id="276" r:id="rId15"/>
    <p:sldId id="277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2024-11-30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2024-11-30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2024-11-30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ko-KR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PixDrop</a:t>
            </a:r>
            <a:endParaRPr lang="ko" sz="4000" dirty="0">
              <a:latin typeface="Segoe UI Black" panose="020B0A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사진 데이터 관리하며 공유하며 자신의 추억을 간직해보아요</a:t>
            </a:r>
            <a:r>
              <a:rPr lang="en-US" altLang="ko-KR" dirty="0"/>
              <a:t>.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8731F-5891-7A71-54D6-4891D5F83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5920E7-3A99-D970-271F-36781550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38" y="881350"/>
            <a:ext cx="3801244" cy="5602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BA4026-12FA-671C-2A73-D1212DE31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18" y="881349"/>
            <a:ext cx="3801244" cy="56020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722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089D-549A-F139-4611-AA7EFAE5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0B4876-9096-E5E7-1D8D-06D61F38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5912622" y="1151465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B990D0-B748-2550-6D2E-446A9F39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03" b="12546"/>
          <a:stretch/>
        </p:blipFill>
        <p:spPr>
          <a:xfrm>
            <a:off x="0" y="1767745"/>
            <a:ext cx="5912622" cy="3322506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AC9DE73-DD50-8B14-B45C-3D1C110070D4}"/>
              </a:ext>
            </a:extLst>
          </p:cNvPr>
          <p:cNvSpPr/>
          <p:nvPr/>
        </p:nvSpPr>
        <p:spPr>
          <a:xfrm rot="14529427">
            <a:off x="5359148" y="4535250"/>
            <a:ext cx="819556" cy="9622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97A9C3FA-2AA1-EA7E-6A07-C31251E65FE6}"/>
              </a:ext>
            </a:extLst>
          </p:cNvPr>
          <p:cNvSpPr/>
          <p:nvPr/>
        </p:nvSpPr>
        <p:spPr>
          <a:xfrm rot="2167798">
            <a:off x="2426927" y="2477946"/>
            <a:ext cx="571971" cy="57573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6C3A2F-9D87-FDA6-3CC3-B8F1D58A7D79}"/>
              </a:ext>
            </a:extLst>
          </p:cNvPr>
          <p:cNvSpPr/>
          <p:nvPr/>
        </p:nvSpPr>
        <p:spPr>
          <a:xfrm>
            <a:off x="1354667" y="5350933"/>
            <a:ext cx="3886199" cy="1296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서버에 사진보내기 버튼을 </a:t>
            </a:r>
            <a:r>
              <a:rPr lang="ko-KR" altLang="en-US" dirty="0" err="1"/>
              <a:t>누르게되면</a:t>
            </a:r>
            <a:r>
              <a:rPr lang="ko-KR" altLang="en-US" dirty="0"/>
              <a:t> 여백에 나타난 사진을 </a:t>
            </a:r>
            <a:r>
              <a:rPr lang="ko-KR" altLang="en-US" dirty="0" err="1"/>
              <a:t>파이어베이스</a:t>
            </a:r>
            <a:r>
              <a:rPr lang="ko-KR" altLang="en-US" dirty="0"/>
              <a:t> 서버로 데이터를 전송하여 </a:t>
            </a:r>
            <a:r>
              <a:rPr lang="ko-KR" altLang="en-US" dirty="0" err="1"/>
              <a:t>저장할수있습니다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32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0BD0A-AD90-8F4D-8780-2ACC8E5B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5BC3E5-7076-61FC-977B-91A2898A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5912622" y="1151465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B54AE26-BF58-679A-4FEB-83B8C582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03" b="12546"/>
          <a:stretch/>
        </p:blipFill>
        <p:spPr>
          <a:xfrm>
            <a:off x="0" y="1767745"/>
            <a:ext cx="5912622" cy="3322506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9445CEC-8237-399D-A0D9-5E265A070D02}"/>
              </a:ext>
            </a:extLst>
          </p:cNvPr>
          <p:cNvSpPr/>
          <p:nvPr/>
        </p:nvSpPr>
        <p:spPr>
          <a:xfrm rot="14529427">
            <a:off x="5359148" y="4535250"/>
            <a:ext cx="819556" cy="9622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085AC150-8722-1AAC-EF8B-5557C72A2BA1}"/>
              </a:ext>
            </a:extLst>
          </p:cNvPr>
          <p:cNvSpPr/>
          <p:nvPr/>
        </p:nvSpPr>
        <p:spPr>
          <a:xfrm rot="2167798">
            <a:off x="2426927" y="2477946"/>
            <a:ext cx="571971" cy="57573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16D34-88CA-08A3-F8CE-B50C6D6C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45" b="65989"/>
          <a:stretch/>
        </p:blipFill>
        <p:spPr>
          <a:xfrm>
            <a:off x="6673141" y="1767745"/>
            <a:ext cx="4939381" cy="16177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D21275-5951-0AD5-191C-A9AFE08503C0}"/>
              </a:ext>
            </a:extLst>
          </p:cNvPr>
          <p:cNvSpPr/>
          <p:nvPr/>
        </p:nvSpPr>
        <p:spPr>
          <a:xfrm>
            <a:off x="8633111" y="3937000"/>
            <a:ext cx="2798992" cy="12707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 사진은 이미지를 서버로 보내어 신호가 들어간 모습입니다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9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CE86A-A0A2-9C26-5F01-0361BAC9E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4C3A0A-6F43-1DF8-6391-10461F22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5912622" y="1151465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662E2F-085B-C107-C21F-8CA3AD14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03" b="12546"/>
          <a:stretch/>
        </p:blipFill>
        <p:spPr>
          <a:xfrm>
            <a:off x="0" y="1767745"/>
            <a:ext cx="5912622" cy="3322506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8F8A064-6569-FB85-9221-4181AA1AA15D}"/>
              </a:ext>
            </a:extLst>
          </p:cNvPr>
          <p:cNvSpPr/>
          <p:nvPr/>
        </p:nvSpPr>
        <p:spPr>
          <a:xfrm rot="6983163">
            <a:off x="8482570" y="4518317"/>
            <a:ext cx="819556" cy="9622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3FE8B9B9-999D-2B9A-2F18-36BD05955D67}"/>
              </a:ext>
            </a:extLst>
          </p:cNvPr>
          <p:cNvSpPr/>
          <p:nvPr/>
        </p:nvSpPr>
        <p:spPr>
          <a:xfrm rot="2167798">
            <a:off x="2906147" y="3851181"/>
            <a:ext cx="571971" cy="57573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6ADE5F-F997-B529-0B0B-D4BEF9C521B4}"/>
              </a:ext>
            </a:extLst>
          </p:cNvPr>
          <p:cNvSpPr/>
          <p:nvPr/>
        </p:nvSpPr>
        <p:spPr>
          <a:xfrm>
            <a:off x="1896533" y="5090251"/>
            <a:ext cx="3967490" cy="1556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서버에서 사진 가져오기 버튼을 누르면 </a:t>
            </a:r>
            <a:r>
              <a:rPr lang="ko-KR" altLang="en-US" dirty="0" err="1"/>
              <a:t>파이어베이스에</a:t>
            </a:r>
            <a:r>
              <a:rPr lang="ko-KR" altLang="en-US" dirty="0"/>
              <a:t> </a:t>
            </a:r>
            <a:r>
              <a:rPr lang="ko-KR" altLang="en-US" dirty="0" err="1"/>
              <a:t>저장되어있는</a:t>
            </a:r>
            <a:r>
              <a:rPr lang="ko-KR" altLang="en-US" dirty="0"/>
              <a:t> 파일을 앱의 여백으로 </a:t>
            </a:r>
            <a:r>
              <a:rPr lang="ko-KR" altLang="en-US" dirty="0" err="1"/>
              <a:t>가져오게하는</a:t>
            </a:r>
            <a:r>
              <a:rPr lang="ko-KR" altLang="en-US" dirty="0"/>
              <a:t> 버튼입니다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4EA57-3DE0-7019-BEBB-B1B812E2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596" y="702157"/>
            <a:ext cx="5006808" cy="714569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/>
              <a:t>개발 과정에서 느낀 점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8F3AF8-83D8-98F3-EAD4-8AB1B395577B}"/>
              </a:ext>
            </a:extLst>
          </p:cNvPr>
          <p:cNvSpPr/>
          <p:nvPr/>
        </p:nvSpPr>
        <p:spPr>
          <a:xfrm>
            <a:off x="143933" y="1416727"/>
            <a:ext cx="11904133" cy="50687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이번 앱 개발은 사용자들에게 실질적인 가치를 제공할 수 있는 도구를 만든다는 점에서 큰 의미가 있었습니다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특히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사람들이 사진 데이터를 잃어버리지 않고 안전하게 보관할 수 있도록 돕는다는 목표를 세우면서 책임감을 느꼈습니다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앱 개발 과정에서 </a:t>
            </a:r>
            <a:r>
              <a:rPr lang="ko-KR" altLang="en-US" dirty="0" err="1">
                <a:latin typeface="+mj-ea"/>
                <a:ea typeface="+mj-ea"/>
              </a:rPr>
              <a:t>파이어베이스를</a:t>
            </a:r>
            <a:r>
              <a:rPr lang="ko-KR" altLang="en-US" dirty="0">
                <a:latin typeface="+mj-ea"/>
                <a:ea typeface="+mj-ea"/>
              </a:rPr>
              <a:t> 활용하여 데이터를 관리하는 기술을 익히며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클라우드 저장 시스템의 중요성을 </a:t>
            </a:r>
            <a:r>
              <a:rPr lang="ko-KR" altLang="en-US" dirty="0" err="1">
                <a:latin typeface="+mj-ea"/>
                <a:ea typeface="+mj-ea"/>
              </a:rPr>
              <a:t>깨달았습니다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처음에는 데이터 연동과 안정성을 확보하는 과정이 까다롭게 느껴졌지만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이를 해결하면서 문제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해결 능력이 한층 성장했다고 생각합니다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또한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사용자가 앱을 쉽게 이해하고 사용할 수 있도록 </a:t>
            </a:r>
            <a:r>
              <a:rPr lang="en-US" altLang="ko-KR" dirty="0">
                <a:latin typeface="+mj-ea"/>
                <a:ea typeface="+mj-ea"/>
              </a:rPr>
              <a:t>UI/UX</a:t>
            </a:r>
            <a:r>
              <a:rPr lang="ko-KR" altLang="en-US" dirty="0">
                <a:latin typeface="+mj-ea"/>
                <a:ea typeface="+mj-ea"/>
              </a:rPr>
              <a:t>를 설계하는 과정에서 사용자 중심의 사고가 얼마나 중요한지 체감했습니다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단순히 기능만 구현하는 것이 아니라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사용자 경험을 최우선으로 고려해야 한다는 점을 배웠습니다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51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21C6-D08E-5EF7-663E-7216F77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262" y="1684722"/>
            <a:ext cx="8139475" cy="34885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PixDrop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3787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566D0-76B3-043A-EA3A-7E5A80A3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6457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디지털 환경에서 사진은 우리의 소중한 추억과 순간을 담고 있지만</a:t>
            </a:r>
            <a:r>
              <a:rPr lang="en-US" altLang="ko-KR" dirty="0"/>
              <a:t>, </a:t>
            </a:r>
            <a:r>
              <a:rPr lang="ko-KR" altLang="en-US" dirty="0"/>
              <a:t>사진 데이터를 잃어버리는 일이 종종 발생합니다</a:t>
            </a:r>
            <a:r>
              <a:rPr lang="en-US" altLang="ko-KR" dirty="0"/>
              <a:t>. </a:t>
            </a:r>
            <a:r>
              <a:rPr lang="ko-KR" altLang="en-US" dirty="0"/>
              <a:t>기존의 저장 방식은 사용자의 실수나 디바이스 손상</a:t>
            </a:r>
            <a:r>
              <a:rPr lang="en-US" altLang="ko-KR" dirty="0"/>
              <a:t>, </a:t>
            </a:r>
            <a:r>
              <a:rPr lang="ko-KR" altLang="en-US" dirty="0"/>
              <a:t>저장 공간 부족 등의 이유로 데이터 손실 위험에 노출되어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</a:t>
            </a:r>
            <a:r>
              <a:rPr lang="en-US" altLang="ko-KR" dirty="0"/>
              <a:t>, </a:t>
            </a:r>
            <a:r>
              <a:rPr lang="en-US" altLang="ko-KR" b="1" dirty="0"/>
              <a:t>Firebase </a:t>
            </a:r>
            <a:r>
              <a:rPr lang="ko-KR" altLang="en-US" b="1" dirty="0"/>
              <a:t>기반 사진 데이터 안전 보관 앱</a:t>
            </a:r>
            <a:r>
              <a:rPr lang="ko-KR" altLang="en-US" dirty="0"/>
              <a:t>을 개발하였습니다</a:t>
            </a:r>
            <a:r>
              <a:rPr lang="en-US" altLang="ko-KR" dirty="0"/>
              <a:t>. </a:t>
            </a:r>
            <a:r>
              <a:rPr lang="ko-KR" altLang="en-US" dirty="0"/>
              <a:t>이 앱은 사용자가 촬영한 사진 데이터를 자동으로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클라우드에 업로드하여 안전하게 저장하며</a:t>
            </a:r>
            <a:r>
              <a:rPr lang="en-US" altLang="ko-KR" dirty="0"/>
              <a:t>, </a:t>
            </a:r>
            <a:r>
              <a:rPr lang="ko-KR" altLang="en-US" dirty="0"/>
              <a:t>데이터를 영구적으로 보관할 수 있는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주요 목표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사진 데이터의 손실을 방지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사용자가 찍은 사진을 쉽게 관리하고 안전하게 보관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간단한 조작으로 데이터 전송 및 저장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앱은 사용자들이 소중한 순간을 잃지 않도록 도와주는 도구로</a:t>
            </a:r>
            <a:r>
              <a:rPr lang="en-US" altLang="ko-KR" dirty="0"/>
              <a:t>, </a:t>
            </a:r>
            <a:r>
              <a:rPr lang="ko-KR" altLang="en-US" dirty="0"/>
              <a:t>신뢰성과 간편함을 모두 갖춘 솔루션입니다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A666A52-40C3-8A42-F775-32D0A6E5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앱 제작 개요</a:t>
            </a:r>
          </a:p>
        </p:txBody>
      </p:sp>
    </p:spTree>
    <p:extLst>
      <p:ext uri="{BB962C8B-B14F-4D97-AF65-F5344CB8AC3E}">
        <p14:creationId xmlns:p14="http://schemas.microsoft.com/office/powerpoint/2010/main" val="156231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6D9F1D9-F774-A6CF-5542-B8B7FEEC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4735755" y="1363076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3577742-5D04-D4FA-D39D-8FC0831C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1281"/>
          <a:stretch/>
        </p:blipFill>
        <p:spPr>
          <a:xfrm>
            <a:off x="1089311" y="1363076"/>
            <a:ext cx="2684801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BA11AE-E395-DE24-BB36-B4472FF8FA58}"/>
              </a:ext>
            </a:extLst>
          </p:cNvPr>
          <p:cNvSpPr/>
          <p:nvPr/>
        </p:nvSpPr>
        <p:spPr>
          <a:xfrm>
            <a:off x="8417887" y="2584421"/>
            <a:ext cx="2633134" cy="2112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</a:t>
            </a:r>
            <a:r>
              <a:rPr lang="ko-KR" altLang="en-US" dirty="0" err="1"/>
              <a:t>인벤터를</a:t>
            </a:r>
            <a:r>
              <a:rPr lang="ko-KR" altLang="en-US" dirty="0"/>
              <a:t> 이용하여 사진에 있는 스토리지 카메라 앱을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AF49-49EE-6B67-CF07-1412E8E4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96" y="1638011"/>
            <a:ext cx="7470607" cy="358197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PixDrop </a:t>
            </a:r>
            <a:r>
              <a:rPr lang="ko-KR" alt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기능 설명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117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90AE-294C-202E-C980-36698615B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624E8F-44BB-6AB0-F98E-80989356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78614"/>
            <a:ext cx="10210800" cy="5459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D64221-88FC-0880-2BCB-53B37DF22E47}"/>
              </a:ext>
            </a:extLst>
          </p:cNvPr>
          <p:cNvSpPr/>
          <p:nvPr/>
        </p:nvSpPr>
        <p:spPr>
          <a:xfrm>
            <a:off x="3395133" y="4322471"/>
            <a:ext cx="2463800" cy="1556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기능적인 부분은</a:t>
            </a:r>
            <a:endParaRPr lang="en-US" altLang="ko-KR" dirty="0"/>
          </a:p>
          <a:p>
            <a:pPr algn="ctr"/>
            <a:r>
              <a:rPr lang="ko-KR" altLang="en-US" dirty="0"/>
              <a:t>앱 </a:t>
            </a:r>
            <a:r>
              <a:rPr lang="ko-KR" altLang="en-US" dirty="0" err="1"/>
              <a:t>인벤터</a:t>
            </a:r>
            <a:r>
              <a:rPr lang="ko-KR" altLang="en-US" dirty="0"/>
              <a:t> 블록을</a:t>
            </a:r>
            <a:endParaRPr lang="en-US" altLang="ko-KR" dirty="0"/>
          </a:p>
          <a:p>
            <a:pPr algn="ctr"/>
            <a:r>
              <a:rPr lang="ko-KR" altLang="en-US" dirty="0"/>
              <a:t> 이용하여 구연하였습니다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91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8A908-3F0F-EDBC-E141-F6A3DDDD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EFA799-562C-2BBE-2CDE-59C68468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5908660" y="1151466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65A1CC-B09D-F0FD-710C-5CD876D7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34" b="7995"/>
          <a:stretch/>
        </p:blipFill>
        <p:spPr>
          <a:xfrm>
            <a:off x="0" y="2020841"/>
            <a:ext cx="5908660" cy="281631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987EDC7-8B0A-FE66-1F2E-8C4B6DB5267E}"/>
              </a:ext>
            </a:extLst>
          </p:cNvPr>
          <p:cNvSpPr/>
          <p:nvPr/>
        </p:nvSpPr>
        <p:spPr>
          <a:xfrm rot="14112527">
            <a:off x="5415500" y="4179651"/>
            <a:ext cx="819556" cy="9622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AF35A49D-9DE6-99C0-C177-62EC2EF6D05E}"/>
              </a:ext>
            </a:extLst>
          </p:cNvPr>
          <p:cNvSpPr/>
          <p:nvPr/>
        </p:nvSpPr>
        <p:spPr>
          <a:xfrm rot="2167798">
            <a:off x="2573865" y="1622811"/>
            <a:ext cx="571971" cy="57573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77A21A-135F-E11C-9B5E-12FED21429BD}"/>
              </a:ext>
            </a:extLst>
          </p:cNvPr>
          <p:cNvSpPr/>
          <p:nvPr/>
        </p:nvSpPr>
        <p:spPr>
          <a:xfrm>
            <a:off x="1964500" y="4837156"/>
            <a:ext cx="3175000" cy="17668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앱에서 사진찍기 버튼을 클릭하면 여백공간에</a:t>
            </a:r>
            <a:endParaRPr lang="en-US" altLang="ko-KR" dirty="0"/>
          </a:p>
          <a:p>
            <a:pPr algn="ctr"/>
            <a:r>
              <a:rPr lang="ko-KR" altLang="en-US" dirty="0"/>
              <a:t>찍은 사진이 화면에</a:t>
            </a:r>
            <a:endParaRPr lang="en-US" altLang="ko-KR" dirty="0"/>
          </a:p>
          <a:p>
            <a:pPr algn="ctr"/>
            <a:r>
              <a:rPr lang="ko-KR" altLang="en-US" dirty="0"/>
              <a:t>나타나게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C087-38D8-C11E-F78D-CDCD37C6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F6ADD8-6A8E-4512-C83D-C1D9AECB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5908660" y="1151466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A6A5C-DA7F-8134-40A3-DC51636D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34" b="7995"/>
          <a:stretch/>
        </p:blipFill>
        <p:spPr>
          <a:xfrm>
            <a:off x="0" y="2020841"/>
            <a:ext cx="5908660" cy="281631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53AB329-C322-1C20-DE74-DA288C784E5D}"/>
              </a:ext>
            </a:extLst>
          </p:cNvPr>
          <p:cNvSpPr/>
          <p:nvPr/>
        </p:nvSpPr>
        <p:spPr>
          <a:xfrm rot="17286372">
            <a:off x="5686221" y="2206918"/>
            <a:ext cx="819556" cy="9622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2655B83E-53EE-FC59-46EC-525A92019A6C}"/>
              </a:ext>
            </a:extLst>
          </p:cNvPr>
          <p:cNvSpPr/>
          <p:nvPr/>
        </p:nvSpPr>
        <p:spPr>
          <a:xfrm rot="2167798">
            <a:off x="2189861" y="3451612"/>
            <a:ext cx="571971" cy="57573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551434-6594-9873-8C61-290CA28E23AA}"/>
              </a:ext>
            </a:extLst>
          </p:cNvPr>
          <p:cNvSpPr/>
          <p:nvPr/>
        </p:nvSpPr>
        <p:spPr>
          <a:xfrm>
            <a:off x="2700867" y="4837157"/>
            <a:ext cx="3009131" cy="1583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누르면 여백에 이미지가 </a:t>
            </a:r>
            <a:r>
              <a:rPr lang="ko-KR" altLang="en-US" dirty="0" err="1"/>
              <a:t>업로딩</a:t>
            </a:r>
            <a:r>
              <a:rPr lang="ko-KR" altLang="en-US" dirty="0"/>
              <a:t> 되게끔 조건을 </a:t>
            </a:r>
            <a:r>
              <a:rPr lang="ko-KR" altLang="en-US" dirty="0" err="1"/>
              <a:t>만들주었습니다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1F6841-1C0C-5C9F-2D2B-D68B06B50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811" y="659790"/>
            <a:ext cx="2860713" cy="5760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659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78280-83EA-B71B-4970-B595E707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3BBBE8-BABE-0C2D-ED22-BDD00605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5908660" y="1151466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8FC9F-2119-2AA1-00BC-0D932A64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34" b="7995"/>
          <a:stretch/>
        </p:blipFill>
        <p:spPr>
          <a:xfrm>
            <a:off x="0" y="2020841"/>
            <a:ext cx="5908660" cy="281631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48297D3-506D-49D4-F205-E575B0FB9C1D}"/>
              </a:ext>
            </a:extLst>
          </p:cNvPr>
          <p:cNvSpPr/>
          <p:nvPr/>
        </p:nvSpPr>
        <p:spPr>
          <a:xfrm rot="7404326">
            <a:off x="8399580" y="4137317"/>
            <a:ext cx="819556" cy="9622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C32AB216-E855-D7DB-9349-7BDE648528B0}"/>
              </a:ext>
            </a:extLst>
          </p:cNvPr>
          <p:cNvSpPr/>
          <p:nvPr/>
        </p:nvSpPr>
        <p:spPr>
          <a:xfrm rot="2167798">
            <a:off x="2760132" y="2435611"/>
            <a:ext cx="571971" cy="57573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8278B4-F841-67C3-39BE-17164ACC318E}"/>
              </a:ext>
            </a:extLst>
          </p:cNvPr>
          <p:cNvSpPr/>
          <p:nvPr/>
        </p:nvSpPr>
        <p:spPr>
          <a:xfrm>
            <a:off x="2645400" y="4848312"/>
            <a:ext cx="3206984" cy="1777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갤러리사진 공유 버튼을 누르면 스마트폰의 갤러리 앱이 실행되며 갤러리의 사진을 여백공간에 불러올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39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470E5-59D0-1196-EB4F-6C4C2E38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112A46-4ADF-FF9F-ABE9-8AC58DDA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3" t="10611" r="5457" b="5630"/>
          <a:stretch/>
        </p:blipFill>
        <p:spPr>
          <a:xfrm>
            <a:off x="5912622" y="1151465"/>
            <a:ext cx="2720489" cy="4555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8A75241-D820-7706-C213-8B7B48E5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03" b="12546"/>
          <a:stretch/>
        </p:blipFill>
        <p:spPr>
          <a:xfrm>
            <a:off x="0" y="1767745"/>
            <a:ext cx="5912622" cy="3322506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46CDD81-EA33-1847-D4A7-B1875FD73479}"/>
              </a:ext>
            </a:extLst>
          </p:cNvPr>
          <p:cNvSpPr/>
          <p:nvPr/>
        </p:nvSpPr>
        <p:spPr>
          <a:xfrm rot="19387813">
            <a:off x="6486106" y="3256784"/>
            <a:ext cx="819556" cy="9622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DF31FC41-9F06-6C0E-5760-8DB06CF2BB10}"/>
              </a:ext>
            </a:extLst>
          </p:cNvPr>
          <p:cNvSpPr/>
          <p:nvPr/>
        </p:nvSpPr>
        <p:spPr>
          <a:xfrm rot="2167798">
            <a:off x="1952794" y="1343412"/>
            <a:ext cx="571971" cy="57573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DFE4D7-23A3-F0EB-E2C7-9DB7E01736C4}"/>
              </a:ext>
            </a:extLst>
          </p:cNvPr>
          <p:cNvSpPr/>
          <p:nvPr/>
        </p:nvSpPr>
        <p:spPr>
          <a:xfrm>
            <a:off x="1838062" y="5274733"/>
            <a:ext cx="3885405" cy="1372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 버튼을 누르면 여백에 나타나 있는 이미지를 </a:t>
            </a:r>
            <a:r>
              <a:rPr lang="en-US" altLang="ko-KR" dirty="0"/>
              <a:t>[</a:t>
            </a:r>
            <a:r>
              <a:rPr lang="ko-KR" altLang="en-US" dirty="0"/>
              <a:t>메시지</a:t>
            </a:r>
            <a:r>
              <a:rPr lang="en-US" altLang="ko-KR" dirty="0"/>
              <a:t>], [</a:t>
            </a:r>
            <a:r>
              <a:rPr lang="ko-KR" altLang="en-US" dirty="0"/>
              <a:t>카카오톡</a:t>
            </a:r>
            <a:r>
              <a:rPr lang="en-US" altLang="ko-KR" dirty="0"/>
              <a:t>]</a:t>
            </a:r>
            <a:r>
              <a:rPr lang="ko-KR" altLang="en-US" dirty="0"/>
              <a:t> 등 여러가지 앱으로 공유할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0554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{ADED7883-BF4D-4B3A-B334-821DA99DDDAC}tf33552983_win32</Template>
  <TotalTime>97</TotalTime>
  <Words>342</Words>
  <Application>Microsoft Office PowerPoint</Application>
  <PresentationFormat>와이드스크린</PresentationFormat>
  <Paragraphs>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한컴 말랑말랑 Bold</vt:lpstr>
      <vt:lpstr>Arial</vt:lpstr>
      <vt:lpstr>Calibri</vt:lpstr>
      <vt:lpstr>Segoe UI Black</vt:lpstr>
      <vt:lpstr>Wingdings 2</vt:lpstr>
      <vt:lpstr>DividendVTI</vt:lpstr>
      <vt:lpstr>PixDrop</vt:lpstr>
      <vt:lpstr>1. 앱 제작 개요</vt:lpstr>
      <vt:lpstr>PowerPoint 프레젠테이션</vt:lpstr>
      <vt:lpstr>PixDrop 기능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과정에서 느낀 점</vt:lpstr>
      <vt:lpstr>PixDrop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경민 김</dc:creator>
  <cp:lastModifiedBy>경민 김</cp:lastModifiedBy>
  <cp:revision>1</cp:revision>
  <dcterms:created xsi:type="dcterms:W3CDTF">2024-11-30T02:23:58Z</dcterms:created>
  <dcterms:modified xsi:type="dcterms:W3CDTF">2024-11-30T04:01:08Z</dcterms:modified>
</cp:coreProperties>
</file>