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5ba9e6d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5ba9e6d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7a9e50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7a9e50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7a9e50f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7a9e50f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f4a877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f4a877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f4a877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f4a877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3a1d41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3a1d41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3a1d410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3a1d410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3a1d410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3a1d410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7caf60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7caf60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7caf60a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7caf60a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7e90fd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7e90fd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7e90fda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7e90fda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ba9e6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5ba9e6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8zMD6f70a_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ゼミ卒業制作進捗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12/8　</a:t>
            </a:r>
            <a:r>
              <a:rPr lang="ja"/>
              <a:t>進捗報告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大枠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JavaScript  html 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web</a:t>
            </a:r>
            <a:r>
              <a:rPr lang="ja"/>
              <a:t>ページ、１ページで完結するような形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用意した質問に答えると、競馬の展開が簡単に予想できる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質問の回答をp5.jsで図式化する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質問内容　全て番号で選択する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</a:t>
            </a:r>
            <a:r>
              <a:rPr lang="ja"/>
              <a:t>何頭出走する？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2.逃げ馬・スタートの速い馬はどの馬？（複数選択）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3.2で選んだ馬のうち、最も先行しそうな馬は？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4.二番手集団に位置する馬は、どの馬？（複数選択）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5.4で選んだ馬のうち、先行するのは？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6.差し・追込の脚質の馬は、どの馬？（複数選択）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7.6で選んだ馬のうち、比較的先行するのは？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12/22　</a:t>
            </a:r>
            <a:r>
              <a:rPr lang="ja"/>
              <a:t>年内最終報告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1.web</a:t>
            </a:r>
            <a:r>
              <a:rPr lang="ja"/>
              <a:t>ページの大枠　bootstrap </a:t>
            </a:r>
            <a:r>
              <a:rPr lang="ja">
                <a:solidFill>
                  <a:srgbClr val="FF0000"/>
                </a:solidFill>
              </a:rPr>
              <a:t>完了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2.htmlフォームとJavaScriptの連携</a:t>
            </a:r>
            <a:br>
              <a:rPr lang="ja"/>
            </a:br>
            <a:r>
              <a:rPr lang="ja"/>
              <a:t>	質問の見直しも考慮する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3.p5.jsでの図式化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（4.ビジュアルをこだわる）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10/13　</a:t>
            </a:r>
            <a:r>
              <a:rPr lang="ja"/>
              <a:t>卒業制作　正月明けた一回目のゼミで発表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競馬・展開分析に使うツール制作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要素技術　Webアプリを想定</a:t>
            </a:r>
            <a:br>
              <a:rPr lang="ja"/>
            </a:br>
            <a:r>
              <a:rPr lang="ja"/>
              <a:t>Flask　</a:t>
            </a:r>
            <a:r>
              <a:rPr lang="ja">
                <a:solidFill>
                  <a:srgbClr val="FF0000"/>
                </a:solidFill>
              </a:rPr>
              <a:t>JavaScript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実装したい技術</a:t>
            </a:r>
            <a:br>
              <a:rPr lang="ja"/>
            </a:br>
            <a:r>
              <a:rPr lang="ja"/>
              <a:t>ドラッグ&amp;ドロップで任意の場所に図形を置くこと　</a:t>
            </a:r>
            <a:r>
              <a:rPr lang="ja">
                <a:solidFill>
                  <a:srgbClr val="FF0000"/>
                </a:solidFill>
              </a:rPr>
              <a:t>（高度な技術）</a:t>
            </a:r>
            <a:br>
              <a:rPr lang="ja"/>
            </a:br>
            <a:r>
              <a:rPr lang="ja"/>
              <a:t>スクリーンショットでの保存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5" y="867050"/>
            <a:ext cx="7291052" cy="27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80450" y="3620200"/>
            <a:ext cx="79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https://www.youtube.com/watch?v=8zMD6f70a_U</a:t>
            </a:r>
            <a:endParaRPr b="1" sz="2300">
              <a:solidFill>
                <a:srgbClr val="03030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祝！日本ダービー制覇「エフフォーリアが見える位置で」【福永先生の展開分析】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カンテレ競馬ch　より引用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601800" y="507775"/>
            <a:ext cx="7785900" cy="394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081350" y="1203600"/>
            <a:ext cx="7071300" cy="4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108750" y="20310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132775" y="20310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884125" y="20310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713525" y="26517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11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287900" y="26517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338450" y="20310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462650" y="32724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659500" y="26517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266200" y="20310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399800" y="2716250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608625" y="340142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12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000713" y="3272475"/>
            <a:ext cx="658200" cy="62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10/27　</a:t>
            </a:r>
            <a:r>
              <a:rPr lang="ja"/>
              <a:t>進捗報告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11</a:t>
            </a:r>
            <a:r>
              <a:rPr lang="ja"/>
              <a:t>月中を勉強期間として、要素技術の習得を目指す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言語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Vue.js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FF0000"/>
                </a:solidFill>
              </a:rPr>
              <a:t>グラフィック系js　D3.js p5.js  / Codepen.io html css svg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11/17　</a:t>
            </a:r>
            <a:r>
              <a:rPr lang="ja"/>
              <a:t>進捗報告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学習経過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学習済</a:t>
            </a:r>
            <a:br>
              <a:rPr lang="ja"/>
            </a:br>
            <a:r>
              <a:rPr lang="ja"/>
              <a:t>PHP体験編　・　JavaScript体験編</a:t>
            </a:r>
            <a:br>
              <a:rPr lang="ja"/>
            </a:br>
            <a:r>
              <a:rPr lang="ja"/>
              <a:t>p5.js入門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学習途中</a:t>
            </a:r>
            <a:br>
              <a:rPr lang="ja"/>
            </a:br>
            <a:r>
              <a:rPr lang="ja"/>
              <a:t>JavaScript入門編・Webアプリ開発入門PHP-Web編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FF0000"/>
                </a:solidFill>
              </a:rPr>
              <a:t>phpは後で良い・JavaScript優先で・完成が最優先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