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87" d="100"/>
          <a:sy n="87" d="100"/>
        </p:scale>
        <p:origin x="80" y="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1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53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55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6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7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49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22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44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6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0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C%9D%B8%EB%94%94%20%EA%B2%8C%EC%9E%8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r>
                <a:rPr lang="en-US" altLang="ko-KR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MFC_Direct2d</a:t>
              </a:r>
            </a:p>
            <a:p>
              <a:pPr algn="ctr" latinLnBrk="0">
                <a:lnSpc>
                  <a:spcPct val="200000"/>
                </a:lnSpc>
                <a:defRPr/>
              </a:pPr>
              <a:endParaRPr lang="en-US" altLang="ko-KR" sz="10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4990241" y="3784292"/>
            <a:ext cx="2211517" cy="536883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김규현 손준혁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5447A-3A80-ED8C-80A7-9DB93FA5B00F}"/>
              </a:ext>
            </a:extLst>
          </p:cNvPr>
          <p:cNvSpPr txBox="1"/>
          <p:nvPr/>
        </p:nvSpPr>
        <p:spPr>
          <a:xfrm>
            <a:off x="10482967" y="6196052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22.06.16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90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547099" y="2582770"/>
            <a:ext cx="2061629" cy="922057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게임 선정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412A8EBC-ADBE-4D28-AB2F-2B42F472AC17}"/>
              </a:ext>
            </a:extLst>
          </p:cNvPr>
          <p:cNvSpPr/>
          <p:nvPr/>
        </p:nvSpPr>
        <p:spPr>
          <a:xfrm>
            <a:off x="4392951" y="2612099"/>
            <a:ext cx="892728" cy="8927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56B9FD71-58C6-4646-B1D8-DD9FF984804D}"/>
              </a:ext>
            </a:extLst>
          </p:cNvPr>
          <p:cNvSpPr/>
          <p:nvPr/>
        </p:nvSpPr>
        <p:spPr>
          <a:xfrm>
            <a:off x="4392951" y="3710453"/>
            <a:ext cx="892728" cy="90244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모서리가 둥근 직사각형 16">
            <a:extLst>
              <a:ext uri="{FF2B5EF4-FFF2-40B4-BE49-F238E27FC236}">
                <a16:creationId xmlns:a16="http://schemas.microsoft.com/office/drawing/2014/main" id="{B4851215-61BF-4CB4-8186-954CA441B089}"/>
              </a:ext>
            </a:extLst>
          </p:cNvPr>
          <p:cNvSpPr/>
          <p:nvPr/>
        </p:nvSpPr>
        <p:spPr>
          <a:xfrm>
            <a:off x="5547099" y="3747340"/>
            <a:ext cx="2061629" cy="82867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1A73DE"/>
                </a:solidFill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10290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00049" y="3048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모작 게임 선정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5426585" y="1037944"/>
            <a:ext cx="133882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스타듀밸리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05D517-C081-054C-F671-197784339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55" y="1967164"/>
            <a:ext cx="5727493" cy="3377698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D6A5AEF-FE2C-D6E7-6D5B-C31E68BE0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840739"/>
              </p:ext>
            </p:extLst>
          </p:nvPr>
        </p:nvGraphicFramePr>
        <p:xfrm>
          <a:off x="7362452" y="2134921"/>
          <a:ext cx="3858245" cy="642620"/>
        </p:xfrm>
        <a:graphic>
          <a:graphicData uri="http://schemas.openxmlformats.org/drawingml/2006/table">
            <a:tbl>
              <a:tblPr/>
              <a:tblGrid>
                <a:gridCol w="3858245">
                  <a:extLst>
                    <a:ext uri="{9D8B030D-6E8A-4147-A177-3AD203B41FA5}">
                      <a16:colId xmlns:a16="http://schemas.microsoft.com/office/drawing/2014/main" val="29678990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br>
                        <a:rPr lang="ko-KR" altLang="en-US" u="none" strike="noStrike" dirty="0">
                          <a:solidFill>
                            <a:srgbClr val="EC9F19"/>
                          </a:solidFill>
                          <a:effectLst/>
                          <a:hlinkClick r:id="rId3" tooltip="인디 게임"/>
                        </a:rPr>
                      </a:br>
                      <a:r>
                        <a:rPr lang="ko-KR" alt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장르</a:t>
                      </a:r>
                      <a:r>
                        <a:rPr lang="en-US" altLang="ko-K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2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인디게임</a:t>
                      </a:r>
                      <a:r>
                        <a:rPr lang="en-US" altLang="ko-K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농장시뮬레이션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31750" marB="31750" anchor="ctr">
                    <a:lnL w="6350" cap="flat" cmpd="sng" algn="ctr">
                      <a:solidFill>
                        <a:srgbClr val="38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8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61631"/>
                  </a:ext>
                </a:extLst>
              </a:tr>
            </a:tbl>
          </a:graphicData>
        </a:graphic>
      </p:graphicFrame>
      <p:pic>
        <p:nvPicPr>
          <p:cNvPr id="16" name="그림 15" descr="타이프라이터, 키보드이(가) 표시된 사진&#10;&#10;자동 생성된 설명">
            <a:extLst>
              <a:ext uri="{FF2B5EF4-FFF2-40B4-BE49-F238E27FC236}">
                <a16:creationId xmlns:a16="http://schemas.microsoft.com/office/drawing/2014/main" id="{AF34A3D9-BF89-B9B2-EE95-639138510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95" y="3082341"/>
            <a:ext cx="1219200" cy="1524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050C2C8-4097-6EC0-D855-AF66547176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135" y="3082341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1328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22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2_Office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김규현(2018180003)</cp:lastModifiedBy>
  <cp:revision>11</cp:revision>
  <dcterms:created xsi:type="dcterms:W3CDTF">2021-09-15T03:41:00Z</dcterms:created>
  <dcterms:modified xsi:type="dcterms:W3CDTF">2022-06-16T04:00:31Z</dcterms:modified>
</cp:coreProperties>
</file>