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3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5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6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7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9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2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4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jpe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en-US" altLang="ko-KR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API </a:t>
              </a:r>
              <a:r>
                <a:rPr lang="ko-KR" altLang="en-US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시연회</a:t>
              </a:r>
              <a:endPara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endParaRPr lang="en-US" altLang="ko-KR" sz="10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4990241" y="3784292"/>
            <a:ext cx="2211517" cy="536883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129</a:t>
            </a:r>
            <a:r>
              <a:rPr lang="ko-KR" altLang="en-US" sz="1600" b="1" dirty="0">
                <a:solidFill>
                  <a:prstClr val="white"/>
                </a:solidFill>
              </a:rPr>
              <a:t>기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600" b="1" dirty="0">
                <a:solidFill>
                  <a:prstClr val="white"/>
                </a:solidFill>
              </a:rPr>
              <a:t>김규현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5447A-3A80-ED8C-80A7-9DB93FA5B00F}"/>
              </a:ext>
            </a:extLst>
          </p:cNvPr>
          <p:cNvSpPr txBox="1"/>
          <p:nvPr/>
        </p:nvSpPr>
        <p:spPr>
          <a:xfrm>
            <a:off x="10482967" y="619605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22.05.10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90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547099" y="2019500"/>
            <a:ext cx="2061629" cy="922057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게임 선정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412A8EBC-ADBE-4D28-AB2F-2B42F472AC17}"/>
              </a:ext>
            </a:extLst>
          </p:cNvPr>
          <p:cNvSpPr/>
          <p:nvPr/>
        </p:nvSpPr>
        <p:spPr>
          <a:xfrm>
            <a:off x="4392951" y="2048829"/>
            <a:ext cx="892728" cy="8927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56B9FD71-58C6-4646-B1D8-DD9FF984804D}"/>
              </a:ext>
            </a:extLst>
          </p:cNvPr>
          <p:cNvSpPr/>
          <p:nvPr/>
        </p:nvSpPr>
        <p:spPr>
          <a:xfrm>
            <a:off x="4392951" y="3147183"/>
            <a:ext cx="892728" cy="90244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모서리가 둥근 직사각형 16">
            <a:extLst>
              <a:ext uri="{FF2B5EF4-FFF2-40B4-BE49-F238E27FC236}">
                <a16:creationId xmlns:a16="http://schemas.microsoft.com/office/drawing/2014/main" id="{B4851215-61BF-4CB4-8186-954CA441B089}"/>
              </a:ext>
            </a:extLst>
          </p:cNvPr>
          <p:cNvSpPr/>
          <p:nvPr/>
        </p:nvSpPr>
        <p:spPr>
          <a:xfrm>
            <a:off x="5547099" y="3184070"/>
            <a:ext cx="2061629" cy="8286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1A73DE"/>
                </a:solidFill>
              </a:rPr>
              <a:t>개발 범위</a:t>
            </a:r>
          </a:p>
        </p:txBody>
      </p:sp>
      <p:sp>
        <p:nvSpPr>
          <p:cNvPr id="21" name="모서리가 둥근 직사각형 17">
            <a:extLst>
              <a:ext uri="{FF2B5EF4-FFF2-40B4-BE49-F238E27FC236}">
                <a16:creationId xmlns:a16="http://schemas.microsoft.com/office/drawing/2014/main" id="{C4AD7B3B-1D0C-4233-0E2A-D28218535CF2}"/>
              </a:ext>
            </a:extLst>
          </p:cNvPr>
          <p:cNvSpPr/>
          <p:nvPr/>
        </p:nvSpPr>
        <p:spPr>
          <a:xfrm>
            <a:off x="5547099" y="4330974"/>
            <a:ext cx="2061629" cy="922057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진행 상황</a:t>
            </a: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D6BF9C69-480C-F0F8-7ABD-1B58026751BD}"/>
              </a:ext>
            </a:extLst>
          </p:cNvPr>
          <p:cNvSpPr/>
          <p:nvPr/>
        </p:nvSpPr>
        <p:spPr>
          <a:xfrm>
            <a:off x="4392951" y="4360303"/>
            <a:ext cx="892728" cy="8927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90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0049" y="3048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모작 게임 선정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5039459" y="1103766"/>
            <a:ext cx="211307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크레이지 아케이드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505AFF-5DED-DB8B-2C8C-433459FD34CA}"/>
              </a:ext>
            </a:extLst>
          </p:cNvPr>
          <p:cNvSpPr/>
          <p:nvPr/>
        </p:nvSpPr>
        <p:spPr>
          <a:xfrm>
            <a:off x="6292004" y="2091924"/>
            <a:ext cx="3788217" cy="956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물풍선을 만들어 적을 처치하는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게임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십자형 16">
            <a:extLst>
              <a:ext uri="{FF2B5EF4-FFF2-40B4-BE49-F238E27FC236}">
                <a16:creationId xmlns:a16="http://schemas.microsoft.com/office/drawing/2014/main" id="{8684F8AF-0158-5E95-D491-1C61477259FC}"/>
              </a:ext>
            </a:extLst>
          </p:cNvPr>
          <p:cNvSpPr/>
          <p:nvPr/>
        </p:nvSpPr>
        <p:spPr>
          <a:xfrm>
            <a:off x="7361306" y="4620599"/>
            <a:ext cx="349289" cy="379382"/>
          </a:xfrm>
          <a:prstGeom prst="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48F70DC-5FDD-983A-F92B-A7C3030DED10}"/>
              </a:ext>
            </a:extLst>
          </p:cNvPr>
          <p:cNvSpPr/>
          <p:nvPr/>
        </p:nvSpPr>
        <p:spPr>
          <a:xfrm>
            <a:off x="8925202" y="4585470"/>
            <a:ext cx="385591" cy="34394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크레이지 아케이드 - Home | Facebook">
            <a:extLst>
              <a:ext uri="{FF2B5EF4-FFF2-40B4-BE49-F238E27FC236}">
                <a16:creationId xmlns:a16="http://schemas.microsoft.com/office/drawing/2014/main" id="{B3216786-E927-571A-333F-1647866A4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71" y="1681577"/>
            <a:ext cx="2223235" cy="222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8C3AC424-A609-9B02-472D-A1FAF03C6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875456"/>
              </p:ext>
            </p:extLst>
          </p:nvPr>
        </p:nvGraphicFramePr>
        <p:xfrm>
          <a:off x="6322605" y="4177851"/>
          <a:ext cx="818825" cy="1066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비트맵 이미지" r:id="rId4" imgW="272880" imgH="355680" progId="Paint.Picture">
                  <p:embed/>
                </p:oleObj>
              </mc:Choice>
              <mc:Fallback>
                <p:oleObj name="비트맵 이미지" r:id="rId4" imgW="272880" imgH="355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2605" y="4177851"/>
                        <a:ext cx="818825" cy="1066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B214739C-4D43-5695-A0A7-58AA2B5D31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191208"/>
              </p:ext>
            </p:extLst>
          </p:nvPr>
        </p:nvGraphicFramePr>
        <p:xfrm>
          <a:off x="8000475" y="4496769"/>
          <a:ext cx="717474" cy="787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비트맵 이미지" r:id="rId6" imgW="260280" imgH="285840" progId="Paint.Picture">
                  <p:embed/>
                </p:oleObj>
              </mc:Choice>
              <mc:Fallback>
                <p:oleObj name="비트맵 이미지" r:id="rId6" imgW="260280" imgH="285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00475" y="4496769"/>
                        <a:ext cx="717474" cy="787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4157DD98-63BE-52D3-36E0-83D62C85BF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355571"/>
              </p:ext>
            </p:extLst>
          </p:nvPr>
        </p:nvGraphicFramePr>
        <p:xfrm>
          <a:off x="9436644" y="4220182"/>
          <a:ext cx="1074526" cy="1074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비트맵 이미지" r:id="rId8" imgW="380880" imgH="380880" progId="Paint.Picture">
                  <p:embed/>
                </p:oleObj>
              </mc:Choice>
              <mc:Fallback>
                <p:oleObj name="비트맵 이미지" r:id="rId8" imgW="380880" imgH="380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436644" y="4220182"/>
                        <a:ext cx="1074526" cy="1074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 descr="크레이지 아케이드' 서비스 종료?… '좋아요' 위한 '루머'였네-국민일보">
            <a:extLst>
              <a:ext uri="{FF2B5EF4-FFF2-40B4-BE49-F238E27FC236}">
                <a16:creationId xmlns:a16="http://schemas.microsoft.com/office/drawing/2014/main" id="{52170806-B97F-0A4D-C981-B4279496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33" y="3815689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01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개발범위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89C178D-3545-4028-A8A4-107D47988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70486"/>
              </p:ext>
            </p:extLst>
          </p:nvPr>
        </p:nvGraphicFramePr>
        <p:xfrm>
          <a:off x="1400902" y="821542"/>
          <a:ext cx="9937817" cy="491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2263260362"/>
                    </a:ext>
                  </a:extLst>
                </a:gridCol>
                <a:gridCol w="3884209">
                  <a:extLst>
                    <a:ext uri="{9D8B030D-6E8A-4147-A177-3AD203B41FA5}">
                      <a16:colId xmlns:a16="http://schemas.microsoft.com/office/drawing/2014/main" val="2227219697"/>
                    </a:ext>
                  </a:extLst>
                </a:gridCol>
                <a:gridCol w="3864128">
                  <a:extLst>
                    <a:ext uri="{9D8B030D-6E8A-4147-A177-3AD203B41FA5}">
                      <a16:colId xmlns:a16="http://schemas.microsoft.com/office/drawing/2014/main" val="1181547956"/>
                    </a:ext>
                  </a:extLst>
                </a:gridCol>
              </a:tblGrid>
              <a:tr h="774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486522"/>
                  </a:ext>
                </a:extLst>
              </a:tr>
              <a:tr h="9865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플레이어 컨트롤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1. </a:t>
                      </a:r>
                      <a:r>
                        <a:rPr lang="ko-KR" altLang="en-US" sz="1600" dirty="0"/>
                        <a:t>키보드입력에 따른 플레이어의 움직임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2. </a:t>
                      </a:r>
                      <a:r>
                        <a:rPr lang="ko-KR" altLang="en-US" sz="1600" dirty="0"/>
                        <a:t>물풍선을 놓아 터트리는 움직임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728578"/>
                  </a:ext>
                </a:extLst>
              </a:tr>
              <a:tr h="819381"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Ai </a:t>
                      </a:r>
                      <a:r>
                        <a:rPr lang="ko-KR" altLang="en-US" sz="16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1. </a:t>
                      </a:r>
                      <a:r>
                        <a:rPr lang="ko-KR" altLang="en-US" sz="1600" dirty="0"/>
                        <a:t>벽을 만났을 때에 되돌아오는 움직임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상황마다 필요한 행동에 따라 움직이는 </a:t>
                      </a:r>
                      <a:r>
                        <a:rPr lang="en-US" altLang="ko-KR" sz="1600" dirty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68038"/>
                  </a:ext>
                </a:extLst>
              </a:tr>
              <a:tr h="774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사운드 및 충돌처리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블록과 </a:t>
                      </a:r>
                      <a:r>
                        <a:rPr lang="ko-KR" altLang="en-US" sz="1600" dirty="0" err="1"/>
                        <a:t>물풍선</a:t>
                      </a:r>
                      <a:r>
                        <a:rPr lang="ko-KR" altLang="en-US" sz="1600" dirty="0"/>
                        <a:t> 충돌처리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플레이어와 </a:t>
                      </a:r>
                      <a:r>
                        <a:rPr lang="ko-KR" altLang="en-US" sz="1600" dirty="0" err="1"/>
                        <a:t>물풍선</a:t>
                      </a:r>
                      <a:r>
                        <a:rPr lang="ko-KR" altLang="en-US" sz="1600" dirty="0"/>
                        <a:t> 충돌처리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물풍선에 </a:t>
                      </a:r>
                      <a:r>
                        <a:rPr lang="ko-KR" altLang="en-US" sz="1600" dirty="0" err="1"/>
                        <a:t>갇혔을때</a:t>
                      </a:r>
                      <a:r>
                        <a:rPr lang="ko-KR" altLang="en-US" sz="1600" dirty="0"/>
                        <a:t> 사운드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물풍선이 </a:t>
                      </a:r>
                      <a:r>
                        <a:rPr lang="ko-KR" altLang="en-US" sz="1600" dirty="0" err="1"/>
                        <a:t>터졌을때</a:t>
                      </a:r>
                      <a:r>
                        <a:rPr lang="ko-KR" altLang="en-US" sz="1600" dirty="0"/>
                        <a:t> 사운드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게임 시작 전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시작 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결과창</a:t>
                      </a:r>
                      <a:r>
                        <a:rPr lang="ko-KR" altLang="en-US" sz="1600" dirty="0"/>
                        <a:t> 사운드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504204"/>
                  </a:ext>
                </a:extLst>
              </a:tr>
              <a:tr h="7749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해적 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초원 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05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17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0050" y="3937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 계획 대비 진행상황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34F7251-3AD0-43A6-8148-1A60DA72D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16685"/>
              </p:ext>
            </p:extLst>
          </p:nvPr>
        </p:nvGraphicFramePr>
        <p:xfrm>
          <a:off x="1727200" y="1217249"/>
          <a:ext cx="8737599" cy="4812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363374680"/>
                    </a:ext>
                  </a:extLst>
                </a:gridCol>
                <a:gridCol w="3505886">
                  <a:extLst>
                    <a:ext uri="{9D8B030D-6E8A-4147-A177-3AD203B41FA5}">
                      <a16:colId xmlns:a16="http://schemas.microsoft.com/office/drawing/2014/main" val="1926419618"/>
                    </a:ext>
                  </a:extLst>
                </a:gridCol>
                <a:gridCol w="3402913">
                  <a:extLst>
                    <a:ext uri="{9D8B030D-6E8A-4147-A177-3AD203B41FA5}">
                      <a16:colId xmlns:a16="http://schemas.microsoft.com/office/drawing/2014/main" val="845906046"/>
                    </a:ext>
                  </a:extLst>
                </a:gridCol>
              </a:tblGrid>
              <a:tr h="496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85253"/>
                  </a:ext>
                </a:extLst>
              </a:tr>
              <a:tr h="940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일차 </a:t>
                      </a:r>
                      <a:r>
                        <a:rPr lang="en-US" altLang="ko-KR" sz="1600" dirty="0"/>
                        <a:t>05.10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맵 구성 및 플레이어 </a:t>
                      </a:r>
                      <a:r>
                        <a:rPr lang="ko-KR" altLang="en-US" sz="1600" dirty="0" err="1"/>
                        <a:t>좌우상하</a:t>
                      </a:r>
                      <a:r>
                        <a:rPr lang="ko-KR" altLang="en-US" sz="1600" dirty="0"/>
                        <a:t> 움직임</a:t>
                      </a:r>
                      <a:endParaRPr lang="en-US" altLang="ko-KR" sz="16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060208"/>
                  </a:ext>
                </a:extLst>
              </a:tr>
              <a:tr h="843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일차 </a:t>
                      </a:r>
                      <a:r>
                        <a:rPr lang="en-US" altLang="ko-KR" sz="1600" dirty="0"/>
                        <a:t>05.11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err="1"/>
                        <a:t>물풍선</a:t>
                      </a:r>
                      <a:r>
                        <a:rPr lang="ko-KR" altLang="en-US" sz="1600" dirty="0"/>
                        <a:t> 적용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오브젝트들과 상호작용</a:t>
                      </a:r>
                      <a:endParaRPr lang="en-US" altLang="ko-KR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45362"/>
                  </a:ext>
                </a:extLst>
              </a:tr>
              <a:tr h="876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일차 </a:t>
                      </a:r>
                      <a:r>
                        <a:rPr lang="en-US" altLang="ko-KR" sz="1600" dirty="0"/>
                        <a:t>05.12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</a:t>
                      </a:r>
                      <a:r>
                        <a:rPr lang="en-US" altLang="ko-KR" dirty="0"/>
                        <a:t>animation sheets </a:t>
                      </a:r>
                      <a:r>
                        <a:rPr lang="ko-KR" altLang="en-US" dirty="0"/>
                        <a:t>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35185"/>
                  </a:ext>
                </a:extLst>
              </a:tr>
              <a:tr h="767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일차 </a:t>
                      </a:r>
                      <a:r>
                        <a:rPr lang="en-US" altLang="ko-KR" sz="1600" dirty="0"/>
                        <a:t>05.13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600" dirty="0"/>
                        <a:t>아이템 과 플레이어 간의 상호작용</a:t>
                      </a:r>
                      <a:endParaRPr lang="en-US" altLang="ko-KR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62558"/>
                  </a:ext>
                </a:extLst>
              </a:tr>
              <a:tr h="887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주말</a:t>
                      </a:r>
                      <a:r>
                        <a:rPr lang="en-US" altLang="ko-KR" sz="1600" dirty="0"/>
                        <a:t>(14, 15)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600" dirty="0"/>
                        <a:t>몬스터</a:t>
                      </a:r>
                      <a:r>
                        <a:rPr lang="en-US" altLang="ko-KR" sz="1600" dirty="0"/>
                        <a:t>(ai) </a:t>
                      </a:r>
                      <a:r>
                        <a:rPr lang="ko-KR" altLang="en-US" sz="1600" dirty="0"/>
                        <a:t>클래스 제작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0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26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0050" y="3937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 계획 및 진행상황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34F7251-3AD0-43A6-8148-1A60DA72D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62714"/>
              </p:ext>
            </p:extLst>
          </p:nvPr>
        </p:nvGraphicFramePr>
        <p:xfrm>
          <a:off x="1727200" y="1130007"/>
          <a:ext cx="8737599" cy="548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363374680"/>
                    </a:ext>
                  </a:extLst>
                </a:gridCol>
                <a:gridCol w="3505886">
                  <a:extLst>
                    <a:ext uri="{9D8B030D-6E8A-4147-A177-3AD203B41FA5}">
                      <a16:colId xmlns:a16="http://schemas.microsoft.com/office/drawing/2014/main" val="1926419618"/>
                    </a:ext>
                  </a:extLst>
                </a:gridCol>
                <a:gridCol w="3402913">
                  <a:extLst>
                    <a:ext uri="{9D8B030D-6E8A-4147-A177-3AD203B41FA5}">
                      <a16:colId xmlns:a16="http://schemas.microsoft.com/office/drawing/2014/main" val="845906046"/>
                    </a:ext>
                  </a:extLst>
                </a:gridCol>
              </a:tblGrid>
              <a:tr h="570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85253"/>
                  </a:ext>
                </a:extLst>
              </a:tr>
              <a:tr h="632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일차 </a:t>
                      </a:r>
                      <a:r>
                        <a:rPr lang="en-US" altLang="ko-KR" sz="1600" dirty="0"/>
                        <a:t>05.16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 간 미흡 구현목록 확인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060208"/>
                  </a:ext>
                </a:extLst>
              </a:tr>
              <a:tr h="591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일차 </a:t>
                      </a:r>
                      <a:r>
                        <a:rPr lang="en-US" altLang="ko-KR" sz="1600" dirty="0"/>
                        <a:t>05.17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45362"/>
                  </a:ext>
                </a:extLst>
              </a:tr>
              <a:tr h="667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일차 </a:t>
                      </a:r>
                      <a:r>
                        <a:rPr lang="en-US" altLang="ko-KR" sz="1600" dirty="0"/>
                        <a:t>05.18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dirty="0"/>
                        <a:t>시작 </a:t>
                      </a:r>
                      <a:r>
                        <a:rPr lang="en-US" altLang="ko-KR" sz="1600" dirty="0"/>
                        <a:t>Scene, </a:t>
                      </a:r>
                      <a:r>
                        <a:rPr lang="ko-KR" altLang="en-US" sz="1600" dirty="0"/>
                        <a:t>게임 대기 </a:t>
                      </a:r>
                      <a:r>
                        <a:rPr lang="en-US" altLang="ko-KR" sz="1600" dirty="0"/>
                        <a:t>Scene </a:t>
                      </a:r>
                      <a:r>
                        <a:rPr lang="ko-KR" altLang="en-US" sz="1600" dirty="0"/>
                        <a:t>및 </a:t>
                      </a:r>
                      <a:r>
                        <a:rPr lang="en-US" altLang="ko-KR" sz="1600" dirty="0"/>
                        <a:t>Scene</a:t>
                      </a:r>
                      <a:r>
                        <a:rPr lang="ko-KR" altLang="en-US" sz="1600" dirty="0"/>
                        <a:t>구현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76362"/>
                  </a:ext>
                </a:extLst>
              </a:tr>
              <a:tr h="570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일차 </a:t>
                      </a:r>
                      <a:r>
                        <a:rPr lang="en-US" altLang="ko-KR" sz="1600" dirty="0"/>
                        <a:t>05.19</a:t>
                      </a:r>
                      <a:endParaRPr lang="ko-KR" alt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600" dirty="0"/>
                        <a:t>맵 추가 구현 및 디버깅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82319"/>
                  </a:ext>
                </a:extLst>
              </a:tr>
              <a:tr h="570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r>
                        <a:rPr lang="ko-KR" altLang="en-US" sz="1600" dirty="0"/>
                        <a:t>일차 </a:t>
                      </a:r>
                      <a:r>
                        <a:rPr lang="en-US" altLang="ko-KR" sz="1600" dirty="0"/>
                        <a:t>05.20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맵 추가 구현 및 디버깅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30462"/>
                  </a:ext>
                </a:extLst>
              </a:tr>
              <a:tr h="570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주말</a:t>
                      </a:r>
                      <a:r>
                        <a:rPr lang="en-US" altLang="ko-KR" sz="1600" dirty="0"/>
                        <a:t>(21, 22)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코드 마무리 및 사운드 삽입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09714"/>
                  </a:ext>
                </a:extLst>
              </a:tr>
              <a:tr h="5705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14</a:t>
                      </a:r>
                      <a:r>
                        <a:rPr lang="ko-KR" altLang="en-US" sz="1600" dirty="0"/>
                        <a:t>일차 </a:t>
                      </a:r>
                      <a:r>
                        <a:rPr lang="en-US" altLang="ko-KR" sz="1600" dirty="0"/>
                        <a:t>05.23</a:t>
                      </a:r>
                      <a:endParaRPr lang="ko-KR" altLang="en-US" sz="1600" dirty="0"/>
                    </a:p>
                    <a:p>
                      <a:pPr algn="ctr" latinLnBrk="1"/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600"/>
                        <a:t>코드 마무리 및 사운드 삽입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398328"/>
                  </a:ext>
                </a:extLst>
              </a:tr>
              <a:tr h="570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r>
                        <a:rPr lang="ko-KR" altLang="en-US" sz="1600" dirty="0"/>
                        <a:t>일차 </a:t>
                      </a:r>
                      <a:r>
                        <a:rPr lang="en-US" altLang="ko-KR" sz="1600" dirty="0"/>
                        <a:t>05.24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600" dirty="0"/>
                        <a:t>사운드 삽입 및 시연회 영상제작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65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33289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203</Words>
  <Application>Microsoft Office PowerPoint</Application>
  <PresentationFormat>와이드스크린</PresentationFormat>
  <Paragraphs>64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2_Office 테마</vt:lpstr>
      <vt:lpstr>그림판 그림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김규현(2018180003)</cp:lastModifiedBy>
  <cp:revision>10</cp:revision>
  <dcterms:created xsi:type="dcterms:W3CDTF">2021-09-15T03:41:00Z</dcterms:created>
  <dcterms:modified xsi:type="dcterms:W3CDTF">2022-05-09T03:39:19Z</dcterms:modified>
</cp:coreProperties>
</file>