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89" d="100"/>
          <a:sy n="89" d="100"/>
        </p:scale>
        <p:origin x="4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AE31-290D-339C-25F7-156485752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2F741-6F1B-BBB8-E95B-0D696DBD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749A-04ED-CEC9-649C-BEF54D1C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6086-E27F-3F84-0514-73C2AA27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B4F85-F9E4-F6C4-55B4-5A1BC184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BDFC-DF9B-D382-1D38-C6931D0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E32F-D8F0-15EA-A1FF-008EFFFF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CC60-4AEC-EABD-87EA-EFE9D21D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FF6E-CE90-D030-FACA-26790FAE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3F69-15ED-C2A4-D50D-A4CED97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2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11720-58B7-609B-8B2D-FFF096D87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19A2-24B8-482E-E2F0-553F2685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EBAD-1D68-6F53-EA7D-A8804DF9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3A04-10E2-E3F5-1695-CBBC4A5C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B2BE-DE29-093C-0566-1AF2775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DC3E-BF67-435E-DD06-E6C3D42A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F0AF-694F-8897-FA3C-012076E2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C35F-7D65-9745-40C4-9267FE1E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017F-30A4-6FE0-5C01-D2050B16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5A6C-97C0-0A1B-F331-4FA8EF3C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B2C1-6DE8-1573-5F47-43EB51DF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0B523-DEAC-8E3F-D9C9-04464F95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D17B-220B-E1AA-CA1F-53925AF9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81EE-DEA3-7395-BD24-8612BC1A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15F0-6796-3AD5-C013-3B833D4B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287F-737A-9895-9767-93198273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4396-E6CB-F272-4542-4805397EF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35803-52AC-250B-867F-69E67492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C7342-35F7-3585-7142-C1073D73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C969C-D836-2402-C03E-FE37DC91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743F-6C41-6E66-724C-3B18C2A3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0597-5248-2569-AAE9-D590653F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E49A0-19CB-3853-8F51-0C874CAE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68FDD-7049-0967-9D79-44547D04D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637EE-E248-F3B5-B1CD-4AE4F968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8B7D2-98A9-31E9-5A60-0355F722A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A931A-34B1-99EA-4597-31427D70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A3043-E266-0154-6E2E-ABC91C39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5BA83-4CA1-6EE4-C542-8457F968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FB1D-E4B2-6478-A99E-AE3B4784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C8807-E63C-2E99-FF32-612560B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2504F-5237-CEDA-7FDE-E15AFB4A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800AE-A1C5-9BC5-836C-695DFFB8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A7231-1661-6953-0886-12ECEC67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54326-60F3-521E-2B6D-9D9D4904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6042E-3C36-3037-506D-88561A90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062E-F75D-DF56-AE59-423147DA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13D4-8ED3-9695-1F6C-22A4023F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9E9C0-37F1-AA59-03D7-8EECE0DD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23B49-E38E-D570-4FD6-B572070D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79B22-2C28-3E01-FE97-9826F92C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8D159-F3A8-2C8F-0C41-8B0531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9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C303-BD0E-269D-FDA7-58AB55B6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20EDF-F734-EAA0-50B5-A3EE6E4E4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E347-4FBB-BB4D-B049-1317DC0AA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D4E4-FC9E-A493-4005-579CD10A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DB0C-62F3-C64F-A609-E7023742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0CA8D-2578-C4F2-C9E0-8414CA56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6D4BA-9161-76D7-38DB-01B137B6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E73FF-4237-6AFD-C9AF-8FDC7112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15C8-111C-488E-7B07-86940ECD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28E6E-C88E-434A-B527-907FF6415AE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60DB-337B-62A2-730E-E4E7BD3FE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464B-BEBD-6CCD-02FD-93338CF9B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6777C-F6D7-7049-8C28-C356503E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3207BFF-CC22-F836-CFCE-CF546034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965680"/>
            <a:ext cx="10257182" cy="2521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1072E-84F0-FDF4-0C10-C3F961252A12}"/>
              </a:ext>
            </a:extLst>
          </p:cNvPr>
          <p:cNvSpPr txBox="1"/>
          <p:nvPr/>
        </p:nvSpPr>
        <p:spPr>
          <a:xfrm>
            <a:off x="728870" y="596348"/>
            <a:ext cx="18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10-Year Citations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2DE867DA-436C-6E03-1DC1-E28E947B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0" y="4029075"/>
            <a:ext cx="10199474" cy="221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EA20DA-2BA4-A4F8-4045-3C4951871B9A}"/>
              </a:ext>
            </a:extLst>
          </p:cNvPr>
          <p:cNvSpPr txBox="1"/>
          <p:nvPr/>
        </p:nvSpPr>
        <p:spPr>
          <a:xfrm>
            <a:off x="728663" y="3829050"/>
            <a:ext cx="187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10-Year CD Index</a:t>
            </a:r>
          </a:p>
        </p:txBody>
      </p:sp>
    </p:spTree>
    <p:extLst>
      <p:ext uri="{BB962C8B-B14F-4D97-AF65-F5344CB8AC3E}">
        <p14:creationId xmlns:p14="http://schemas.microsoft.com/office/powerpoint/2010/main" val="398509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1E8EB-6D29-006F-AD23-11F959875469}"/>
              </a:ext>
            </a:extLst>
          </p:cNvPr>
          <p:cNvSpPr txBox="1"/>
          <p:nvPr/>
        </p:nvSpPr>
        <p:spPr>
          <a:xfrm>
            <a:off x="757238" y="557213"/>
            <a:ext cx="865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and Proportion of Patents with Public Firm Assignees (identified with GVKEYs)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257441E-7F68-A0FA-6E30-3A2D4ED7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7" y="1090612"/>
            <a:ext cx="3846514" cy="2576106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F688AEC8-61C6-BB8F-65C0-CBD5C379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7" y="3836987"/>
            <a:ext cx="9762082" cy="257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7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CC62B8BD-01A5-1899-36BC-E81670C6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912671"/>
            <a:ext cx="11327383" cy="1986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F5691-8604-84C6-A9E0-150778619A0A}"/>
              </a:ext>
            </a:extLst>
          </p:cNvPr>
          <p:cNvSpPr txBox="1"/>
          <p:nvPr/>
        </p:nvSpPr>
        <p:spPr>
          <a:xfrm>
            <a:off x="490330" y="543339"/>
            <a:ext cx="29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Market Value (Millions)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80D151B8-8649-7EA9-4CC7-D37E1946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0" y="3958953"/>
            <a:ext cx="10952079" cy="21764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D817C4-EC71-FC86-759A-638F4C475EC6}"/>
              </a:ext>
            </a:extLst>
          </p:cNvPr>
          <p:cNvSpPr txBox="1"/>
          <p:nvPr/>
        </p:nvSpPr>
        <p:spPr>
          <a:xfrm>
            <a:off x="490330" y="3589621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(Millions)</a:t>
            </a:r>
          </a:p>
        </p:txBody>
      </p:sp>
    </p:spTree>
    <p:extLst>
      <p:ext uri="{BB962C8B-B14F-4D97-AF65-F5344CB8AC3E}">
        <p14:creationId xmlns:p14="http://schemas.microsoft.com/office/powerpoint/2010/main" val="90719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444D0B7-C6C0-A2E7-4A7C-582E13AA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8" y="3753678"/>
            <a:ext cx="10508639" cy="2491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CC40D-53E3-D4BF-9046-A346F4DA74D2}"/>
              </a:ext>
            </a:extLst>
          </p:cNvPr>
          <p:cNvSpPr txBox="1"/>
          <p:nvPr/>
        </p:nvSpPr>
        <p:spPr>
          <a:xfrm>
            <a:off x="545203" y="3429000"/>
            <a:ext cx="255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Employees (Thousands)</a:t>
            </a: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EE143FAC-51C7-D500-CF37-23B2BEBC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850900"/>
            <a:ext cx="10189359" cy="200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76D37D-1F6C-E030-353E-C53D852E4BEC}"/>
              </a:ext>
            </a:extLst>
          </p:cNvPr>
          <p:cNvSpPr txBox="1"/>
          <p:nvPr/>
        </p:nvSpPr>
        <p:spPr>
          <a:xfrm>
            <a:off x="585788" y="457200"/>
            <a:ext cx="23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Assets Total (Millions)</a:t>
            </a:r>
          </a:p>
        </p:txBody>
      </p:sp>
    </p:spTree>
    <p:extLst>
      <p:ext uri="{BB962C8B-B14F-4D97-AF65-F5344CB8AC3E}">
        <p14:creationId xmlns:p14="http://schemas.microsoft.com/office/powerpoint/2010/main" val="401804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C0DE8395-D7DB-743E-6717-BDE7A192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511300"/>
            <a:ext cx="5626100" cy="4064000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FFC30932-16BD-B6CD-E7CD-1F764A48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2" y="1511300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1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Kyuhun Lee</dc:creator>
  <cp:lastModifiedBy>Kyuhun Lee</cp:lastModifiedBy>
  <cp:revision>1</cp:revision>
  <dcterms:created xsi:type="dcterms:W3CDTF">2024-09-13T14:40:59Z</dcterms:created>
  <dcterms:modified xsi:type="dcterms:W3CDTF">2024-09-13T15:13:09Z</dcterms:modified>
</cp:coreProperties>
</file>