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한글누리" panose="020B0303000000000000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32C4A-77C6-4299-AC67-68BA7499F3E6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47E0-9EF8-4242-B45D-08FD67954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47E0-9EF8-4242-B45D-08FD67954D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4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4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0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7782-8919-4E52-A731-E7FC0800F699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233C-E496-444F-87BE-77B957BC1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g"/><Relationship Id="rId18" Type="http://schemas.openxmlformats.org/officeDocument/2006/relationships/image" Target="../media/image15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hyperlink" Target="http://www.google.com/url?sa=i&amp;rct=j&amp;q=&amp;esrc=s&amp;source=images&amp;cd=&amp;cad=rja&amp;uact=8&amp;ved=0ahUKEwjCr4K3_rvQAhXCe7wKHdt1CKYQjRwIBw&amp;url=http://www.jacywang.com/2013/06/01/hello-world/&amp;psig=AFQjCNFD_XUAfAqG4ynkPZloLME1yxTakg&amp;ust=1479890876734137" TargetMode="External"/><Relationship Id="rId17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2.jpeg"/><Relationship Id="rId10" Type="http://schemas.openxmlformats.org/officeDocument/2006/relationships/image" Target="../media/image8.jpeg"/><Relationship Id="rId4" Type="http://schemas.openxmlformats.org/officeDocument/2006/relationships/image" Target="../media/image2.gif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16831" cy="1621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575"/>
            <a:ext cx="2716831" cy="11463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0" y="0"/>
            <a:ext cx="2363991" cy="9215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0" y="921556"/>
            <a:ext cx="2363991" cy="14000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439"/>
            <a:ext cx="2716829" cy="13329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21" y="0"/>
            <a:ext cx="4063180" cy="23215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65" y="2337966"/>
            <a:ext cx="2576435" cy="17460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742"/>
            <a:ext cx="4130607" cy="17392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53" y="4056742"/>
            <a:ext cx="2804747" cy="2801258"/>
          </a:xfrm>
          <a:prstGeom prst="rect">
            <a:avLst/>
          </a:prstGeom>
        </p:spPr>
      </p:pic>
      <p:sp>
        <p:nvSpPr>
          <p:cNvPr id="22" name="AutoShape 2" descr="hello world에 대한 이미지 검색결과">
            <a:hlinkClick r:id="rId12"/>
          </p:cNvPr>
          <p:cNvSpPr>
            <a:spLocks noChangeAspect="1" noChangeArrowheads="1"/>
          </p:cNvSpPr>
          <p:nvPr/>
        </p:nvSpPr>
        <p:spPr bwMode="auto">
          <a:xfrm>
            <a:off x="1317625" y="-1714500"/>
            <a:ext cx="5715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23" y="4060797"/>
            <a:ext cx="2268415" cy="17351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945"/>
            <a:ext cx="1181373" cy="10620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3" y="5795945"/>
            <a:ext cx="1547446" cy="106205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6" y="5795945"/>
            <a:ext cx="2165087" cy="10620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24" y="5795945"/>
            <a:ext cx="1463042" cy="6343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24" y="6425631"/>
            <a:ext cx="1494147" cy="43236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11124" y="2426157"/>
            <a:ext cx="3856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T2am</a:t>
            </a:r>
            <a:endParaRPr lang="ko-KR" altLang="en-US" sz="96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48" y="0"/>
            <a:ext cx="2500252" cy="188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89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49" y="0"/>
            <a:ext cx="2500251" cy="1882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0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286" y="2391512"/>
            <a:ext cx="7077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Barcode reading Application for airplane Passenger!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2810777"/>
            <a:ext cx="7992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Maybe it will be convenient maybe… 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400" y="59554"/>
            <a:ext cx="4818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Caution 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사생활 침해에 대해서는 책임질 수도 아닐 수도 있습니다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0321" y="3995717"/>
            <a:ext cx="2312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비행기 표를 끊을 때 </a:t>
            </a:r>
            <a:r>
              <a:rPr lang="ko-KR" altLang="en-US" sz="11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꿀템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..</a:t>
            </a:r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일까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?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3269" y="4257327"/>
            <a:ext cx="2479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그래도 항공권 읽기 어려우니까</a:t>
            </a:r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…</a:t>
            </a:r>
            <a:endParaRPr lang="ko-KR" altLang="en-US" sz="11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5493" y="6508467"/>
            <a:ext cx="2681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Schrodinger’s cat?</a:t>
            </a:r>
            <a:endParaRPr lang="en-US" altLang="ko-KR" sz="1100" dirty="0" smtClean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1" y="2805274"/>
            <a:ext cx="3273122" cy="17741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0446" y="4005183"/>
            <a:ext cx="685800" cy="272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0"/>
          </p:cNvCxnSpPr>
          <p:nvPr/>
        </p:nvCxnSpPr>
        <p:spPr>
          <a:xfrm rot="5400000" flipH="1" flipV="1">
            <a:off x="2913758" y="2513995"/>
            <a:ext cx="940776" cy="2041600"/>
          </a:xfrm>
          <a:prstGeom prst="bent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58" y="2083778"/>
            <a:ext cx="3106529" cy="28135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4958" y="2756630"/>
            <a:ext cx="148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Name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박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xx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4958" y="3064407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To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파푸아뉴기니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4368" y="3692337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Seat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A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열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xx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석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4958" y="3372184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From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인천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4367" y="3987050"/>
            <a:ext cx="2302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……</a:t>
            </a:r>
            <a:endParaRPr lang="ko-KR" altLang="en-US" sz="1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3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9" y="430824"/>
            <a:ext cx="2664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개발 분담</a:t>
            </a:r>
            <a:endParaRPr lang="ko-KR" altLang="en-US" sz="4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0230" y="2180491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Kyu</a:t>
            </a:r>
            <a:r>
              <a:rPr lang="en-US" altLang="ko-KR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-</a:t>
            </a:r>
            <a:r>
              <a:rPr lang="en-US" altLang="ko-KR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Jin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Cho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780" y="2519045"/>
            <a:ext cx="68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Main Programmer, Program Designer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0227" y="3379176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Han-</a:t>
            </a:r>
            <a:r>
              <a:rPr lang="en-US" altLang="ko-KR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hyeok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Hwang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780" y="3717730"/>
            <a:ext cx="636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Sub Programmer, DB, Planner and etc…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228" y="4577861"/>
            <a:ext cx="297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Jae-</a:t>
            </a:r>
            <a:r>
              <a:rPr lang="en-US" altLang="ko-KR" sz="2400" dirty="0" err="1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hyun</a:t>
            </a:r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 An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1779" y="4916415"/>
            <a:ext cx="6629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UI Design and Programming, Graphic</a:t>
            </a:r>
            <a:endParaRPr lang="ko-KR" altLang="en-US" sz="2400" dirty="0">
              <a:solidFill>
                <a:schemeClr val="bg1"/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1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08" y="3015763"/>
            <a:ext cx="7640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한글누리" panose="020B0303000000000000" pitchFamily="50" charset="-127"/>
                <a:ea typeface="한글누리" panose="020B0303000000000000" pitchFamily="50" charset="-127"/>
              </a:rPr>
              <a:t>Now let’s go to Prototype!</a:t>
            </a:r>
            <a:endParaRPr lang="ko-KR" altLang="en-US" sz="44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0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94</Words>
  <Application>Microsoft Office PowerPoint</Application>
  <PresentationFormat>화면 슬라이드 쇼(4:3)</PresentationFormat>
  <Paragraphs>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 Light</vt:lpstr>
      <vt:lpstr>Calibri</vt:lpstr>
      <vt:lpstr>맑은 고딕</vt:lpstr>
      <vt:lpstr>한글누리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황한혁</dc:creator>
  <cp:lastModifiedBy>황한혁</cp:lastModifiedBy>
  <cp:revision>10</cp:revision>
  <dcterms:created xsi:type="dcterms:W3CDTF">2016-11-22T08:44:03Z</dcterms:created>
  <dcterms:modified xsi:type="dcterms:W3CDTF">2016-11-23T01:11:18Z</dcterms:modified>
</cp:coreProperties>
</file>