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32C4A-77C6-4299-AC67-68BA7499F3E6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547E0-9EF8-4242-B45D-08FD67954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85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547E0-9EF8-4242-B45D-08FD67954D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782-8919-4E52-A731-E7FC0800F699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6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782-8919-4E52-A731-E7FC0800F699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4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782-8919-4E52-A731-E7FC0800F699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4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782-8919-4E52-A731-E7FC0800F699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0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782-8919-4E52-A731-E7FC0800F699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0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782-8919-4E52-A731-E7FC0800F699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0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782-8919-4E52-A731-E7FC0800F699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7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782-8919-4E52-A731-E7FC0800F699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5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782-8919-4E52-A731-E7FC0800F699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8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782-8919-4E52-A731-E7FC0800F699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782-8919-4E52-A731-E7FC0800F699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C7782-8919-4E52-A731-E7FC0800F699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2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0.jpg"/><Relationship Id="rId18" Type="http://schemas.openxmlformats.org/officeDocument/2006/relationships/image" Target="../media/image15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hyperlink" Target="http://www.google.com/url?sa=i&amp;rct=j&amp;q=&amp;esrc=s&amp;source=images&amp;cd=&amp;cad=rja&amp;uact=8&amp;ved=0ahUKEwjCr4K3_rvQAhXCe7wKHdt1CKYQjRwIBw&amp;url=http%3A%2F%2Fwww.jacywang.com%2F2013%2F06%2F01%2Fhello-world%2F&amp;psig=AFQjCNFD_XUAfAqG4ynkPZloLME1yxTakg&amp;ust=1479890876734137" TargetMode="External"/><Relationship Id="rId17" Type="http://schemas.openxmlformats.org/officeDocument/2006/relationships/image" Target="../media/image14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gif"/><Relationship Id="rId15" Type="http://schemas.openxmlformats.org/officeDocument/2006/relationships/image" Target="../media/image12.jpeg"/><Relationship Id="rId10" Type="http://schemas.openxmlformats.org/officeDocument/2006/relationships/image" Target="../media/image8.jpeg"/><Relationship Id="rId4" Type="http://schemas.openxmlformats.org/officeDocument/2006/relationships/image" Target="../media/image2.gif"/><Relationship Id="rId9" Type="http://schemas.openxmlformats.org/officeDocument/2006/relationships/image" Target="../media/image7.jpeg"/><Relationship Id="rId1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16831" cy="1621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1575"/>
            <a:ext cx="2716831" cy="11463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830" y="0"/>
            <a:ext cx="2363991" cy="9215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830" y="921556"/>
            <a:ext cx="2363991" cy="140003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7439"/>
            <a:ext cx="2716829" cy="133294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821" y="0"/>
            <a:ext cx="4063180" cy="23215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65" y="2337966"/>
            <a:ext cx="2576435" cy="174604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742"/>
            <a:ext cx="4130607" cy="173920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53" y="4056742"/>
            <a:ext cx="2804747" cy="2801258"/>
          </a:xfrm>
          <a:prstGeom prst="rect">
            <a:avLst/>
          </a:prstGeom>
        </p:spPr>
      </p:pic>
      <p:sp>
        <p:nvSpPr>
          <p:cNvPr id="22" name="AutoShape 2" descr="hello world에 대한 이미지 검색결과">
            <a:hlinkClick r:id="rId12"/>
          </p:cNvPr>
          <p:cNvSpPr>
            <a:spLocks noChangeAspect="1" noChangeArrowheads="1"/>
          </p:cNvSpPr>
          <p:nvPr/>
        </p:nvSpPr>
        <p:spPr bwMode="auto">
          <a:xfrm>
            <a:off x="1317625" y="-1714500"/>
            <a:ext cx="5715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723" y="4060797"/>
            <a:ext cx="2268415" cy="173514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5945"/>
            <a:ext cx="1181373" cy="106205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83" y="5795945"/>
            <a:ext cx="1547446" cy="106205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66" y="5795945"/>
            <a:ext cx="2165087" cy="106205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24" y="5795945"/>
            <a:ext cx="1463042" cy="63430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24" y="6425631"/>
            <a:ext cx="1494147" cy="43236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11124" y="2426157"/>
            <a:ext cx="3856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T2am</a:t>
            </a:r>
            <a:endParaRPr lang="ko-KR" altLang="en-US" sz="9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97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48" y="0"/>
            <a:ext cx="2500252" cy="18827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89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49" y="0"/>
            <a:ext cx="2500251" cy="18827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40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286" y="2716825"/>
            <a:ext cx="7077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비행기 표를 끊은 당신을 위한</a:t>
            </a:r>
            <a:r>
              <a:rPr lang="en-US" altLang="ko-KR" sz="4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ko-KR" altLang="en-US" sz="4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바코드 리딩 어플리케이션</a:t>
            </a:r>
            <a:r>
              <a:rPr lang="en-US" altLang="ko-KR" sz="44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!</a:t>
            </a:r>
            <a:endParaRPr lang="ko-KR" altLang="en-US" sz="4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308" y="3015763"/>
            <a:ext cx="7640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편할 수도 아닐 수도 있습니다</a:t>
            </a:r>
            <a:r>
              <a:rPr lang="en-US" altLang="ko-KR" sz="4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2631" y="131884"/>
            <a:ext cx="3921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주의</a:t>
            </a:r>
            <a:r>
              <a:rPr lang="en-US" altLang="ko-KR" sz="11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사생활 침해에 대해서는 책임질 수도 아닐 수도 있습니다</a:t>
            </a:r>
            <a:r>
              <a:rPr lang="en-US" altLang="ko-KR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.</a:t>
            </a:r>
            <a:endParaRPr lang="ko-KR" altLang="en-US" sz="11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2926" y="3941883"/>
            <a:ext cx="2312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비행기 표를 끊을 때 </a:t>
            </a:r>
            <a:r>
              <a:rPr lang="ko-KR" altLang="en-US" sz="1100" dirty="0" err="1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꿀템</a:t>
            </a:r>
            <a:r>
              <a:rPr lang="en-US" altLang="ko-KR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..</a:t>
            </a:r>
            <a:r>
              <a:rPr lang="ko-KR" altLang="en-US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일까</a:t>
            </a:r>
            <a:r>
              <a:rPr lang="en-US" altLang="ko-KR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?</a:t>
            </a:r>
            <a:endParaRPr lang="ko-KR" altLang="en-US" sz="11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5874" y="4203493"/>
            <a:ext cx="2479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그래도 항공권 읽기 어려우니까</a:t>
            </a:r>
            <a:r>
              <a:rPr lang="en-US" altLang="ko-KR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…</a:t>
            </a:r>
            <a:endParaRPr lang="ko-KR" altLang="en-US" sz="11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26320" y="6596390"/>
            <a:ext cx="949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슈뢰딩거</a:t>
            </a:r>
            <a:r>
              <a:rPr lang="en-US" altLang="ko-KR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59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1" y="2805274"/>
            <a:ext cx="3273122" cy="17741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20446" y="4005183"/>
            <a:ext cx="685800" cy="2725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6" idx="0"/>
          </p:cNvCxnSpPr>
          <p:nvPr/>
        </p:nvCxnSpPr>
        <p:spPr>
          <a:xfrm rot="5400000" flipH="1" flipV="1">
            <a:off x="2913758" y="2513995"/>
            <a:ext cx="940776" cy="2041600"/>
          </a:xfrm>
          <a:prstGeom prst="bent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58" y="2083778"/>
            <a:ext cx="3106529" cy="28135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24958" y="2756630"/>
            <a:ext cx="148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이름 </a:t>
            </a:r>
            <a:r>
              <a:rPr lang="en-US" altLang="ko-KR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박</a:t>
            </a:r>
            <a:r>
              <a:rPr lang="en-US" altLang="ko-KR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xx</a:t>
            </a:r>
            <a:endParaRPr lang="ko-KR" altLang="en-US" sz="1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24958" y="3064407"/>
            <a:ext cx="230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행선지 </a:t>
            </a:r>
            <a:r>
              <a:rPr lang="en-US" altLang="ko-KR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파푸아뉴기니</a:t>
            </a:r>
            <a:endParaRPr lang="ko-KR" altLang="en-US" sz="1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4368" y="3692337"/>
            <a:ext cx="230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좌석 </a:t>
            </a:r>
            <a:r>
              <a:rPr lang="en-US" altLang="ko-KR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: A</a:t>
            </a:r>
            <a:r>
              <a:rPr lang="ko-KR" altLang="en-US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열 </a:t>
            </a:r>
            <a:r>
              <a:rPr lang="en-US" altLang="ko-KR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xx</a:t>
            </a:r>
            <a:r>
              <a:rPr lang="ko-KR" altLang="en-US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석</a:t>
            </a:r>
            <a:endParaRPr lang="ko-KR" altLang="en-US" sz="1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4958" y="3372184"/>
            <a:ext cx="230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출발지 </a:t>
            </a:r>
            <a:r>
              <a:rPr lang="en-US" altLang="ko-KR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인천</a:t>
            </a:r>
            <a:endParaRPr lang="ko-KR" altLang="en-US" sz="1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24367" y="3987050"/>
            <a:ext cx="230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……</a:t>
            </a:r>
            <a:endParaRPr lang="ko-KR" altLang="en-US" sz="1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3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2709" y="430824"/>
            <a:ext cx="26640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개발 분담</a:t>
            </a:r>
            <a:endParaRPr lang="ko-KR" altLang="en-US" sz="4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0230" y="2180491"/>
            <a:ext cx="297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조규진</a:t>
            </a:r>
            <a:endParaRPr lang="ko-KR" altLang="en-US" sz="2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780" y="2519045"/>
            <a:ext cx="442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메인 프로그래머</a:t>
            </a:r>
            <a:r>
              <a:rPr lang="en-US" altLang="ko-KR" sz="2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프로그램 설계</a:t>
            </a:r>
            <a:endParaRPr lang="ko-KR" altLang="en-US" sz="2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0227" y="3379176"/>
            <a:ext cx="297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황한혁</a:t>
            </a:r>
            <a:endParaRPr lang="ko-KR" altLang="en-US" sz="2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1780" y="3717730"/>
            <a:ext cx="636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서브 프로그래머</a:t>
            </a:r>
            <a:r>
              <a:rPr lang="en-US" altLang="ko-KR" sz="2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데이터베이스</a:t>
            </a:r>
            <a:r>
              <a:rPr lang="en-US" altLang="ko-KR" sz="2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기획 및 잡역</a:t>
            </a:r>
            <a:endParaRPr lang="ko-KR" altLang="en-US" sz="2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0228" y="4577861"/>
            <a:ext cx="297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안재현</a:t>
            </a:r>
            <a:endParaRPr lang="ko-KR" altLang="en-US" sz="2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1779" y="4916415"/>
            <a:ext cx="662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UI </a:t>
            </a:r>
            <a:r>
              <a:rPr lang="ko-KR" altLang="en-US" sz="2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설계</a:t>
            </a:r>
            <a:r>
              <a:rPr lang="en-US" altLang="ko-KR" sz="2400" dirty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및 프로그래밍</a:t>
            </a:r>
            <a:r>
              <a:rPr lang="en-US" altLang="ko-KR" sz="2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그래픽 디자이너</a:t>
            </a:r>
            <a:endParaRPr lang="ko-KR" altLang="en-US" sz="2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16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308" y="3015763"/>
            <a:ext cx="7640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이제 </a:t>
            </a:r>
            <a:r>
              <a:rPr lang="ko-KR" altLang="en-US" sz="4400" dirty="0" err="1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프로토타입</a:t>
            </a:r>
            <a:r>
              <a:rPr lang="en-US" altLang="ko-KR" sz="44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ko-KR" altLang="en-US" sz="44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보시죠</a:t>
            </a:r>
            <a:r>
              <a:rPr lang="en-US" altLang="ko-KR" sz="44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!</a:t>
            </a:r>
            <a:endParaRPr lang="ko-KR" altLang="en-US" sz="44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0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89</Words>
  <Application>Microsoft Office PowerPoint</Application>
  <PresentationFormat>화면 슬라이드 쇼(4:3)</PresentationFormat>
  <Paragraphs>21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한글누리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황한혁</dc:creator>
  <cp:lastModifiedBy>황한혁</cp:lastModifiedBy>
  <cp:revision>6</cp:revision>
  <dcterms:created xsi:type="dcterms:W3CDTF">2016-11-22T08:44:03Z</dcterms:created>
  <dcterms:modified xsi:type="dcterms:W3CDTF">2016-11-22T09:37:44Z</dcterms:modified>
</cp:coreProperties>
</file>