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Relationship Id="rId12" Type="http://schemas.openxmlformats.org/officeDocument/2006/relationships/image" Target="../media/image23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8493" y="1078684"/>
            <a:ext cx="14418574" cy="7816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60568" y="2915992"/>
            <a:ext cx="419115" cy="419115"/>
            <a:chOff x="16260568" y="2915992"/>
            <a:chExt cx="419115" cy="4191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44478" y="2799902"/>
              <a:ext cx="838230" cy="83823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60568" y="2915992"/>
              <a:ext cx="419115" cy="419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89599" y="7521653"/>
            <a:ext cx="2694659" cy="18949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81970" y="7117758"/>
            <a:ext cx="2464326" cy="7145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90159" y="4282456"/>
            <a:ext cx="2386686" cy="1725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0930" y="1169216"/>
            <a:ext cx="3450670" cy="2217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3433" y="1761825"/>
            <a:ext cx="333333" cy="333333"/>
            <a:chOff x="6053433" y="1761825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1103" y="1669496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3433" y="1761825"/>
              <a:ext cx="333333" cy="33333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86316" y="2526735"/>
            <a:ext cx="2012154" cy="7735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53211" y="782902"/>
            <a:ext cx="6603019" cy="8719910"/>
            <a:chOff x="8653211" y="782902"/>
            <a:chExt cx="6603019" cy="87199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53211" y="782902"/>
              <a:ext cx="6603019" cy="871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037" y="1080973"/>
            <a:ext cx="16701912" cy="9478335"/>
            <a:chOff x="476037" y="1080973"/>
            <a:chExt cx="16701912" cy="9478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037" y="1080973"/>
              <a:ext cx="16701912" cy="947833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089" y="559327"/>
            <a:ext cx="6313149" cy="46575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37049" y="1761825"/>
            <a:ext cx="333333" cy="333333"/>
            <a:chOff x="6437049" y="1761825"/>
            <a:chExt cx="333333" cy="3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4720" y="1669496"/>
              <a:ext cx="666667" cy="66666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7049" y="1761825"/>
              <a:ext cx="333333" cy="3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613" y="671784"/>
            <a:ext cx="6315083" cy="4550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69017" y="1761825"/>
            <a:ext cx="333333" cy="333333"/>
            <a:chOff x="6469017" y="1761825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688" y="1669496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9017" y="17618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13610" y="2950388"/>
            <a:ext cx="3850646" cy="5538163"/>
            <a:chOff x="2913610" y="2950388"/>
            <a:chExt cx="3850646" cy="55381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913610" y="2950388"/>
              <a:ext cx="3850646" cy="5538163"/>
              <a:chOff x="2913610" y="2950388"/>
              <a:chExt cx="3850646" cy="553816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913610" y="2950388"/>
                <a:ext cx="3850646" cy="553816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4113" y="2946180"/>
              <a:ext cx="2982784" cy="90804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121033" y="4143850"/>
              <a:ext cx="3435799" cy="3151239"/>
              <a:chOff x="3121033" y="4143850"/>
              <a:chExt cx="3435799" cy="315123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121033" y="4143850"/>
                <a:ext cx="3435799" cy="315123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999287" y="2950388"/>
            <a:ext cx="3850646" cy="5538163"/>
            <a:chOff x="7999287" y="2950388"/>
            <a:chExt cx="3850646" cy="553816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999287" y="2950388"/>
              <a:ext cx="3850646" cy="5538163"/>
              <a:chOff x="7999287" y="2950388"/>
              <a:chExt cx="3850646" cy="553816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999287" y="2950388"/>
                <a:ext cx="3850646" cy="553816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2278" y="2927133"/>
              <a:ext cx="2110784" cy="99375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032678" y="4976879"/>
              <a:ext cx="1370895" cy="1370895"/>
              <a:chOff x="10032678" y="4976879"/>
              <a:chExt cx="1370895" cy="137089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32678" y="4976879"/>
                <a:ext cx="1370895" cy="137089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361162" y="5058300"/>
              <a:ext cx="1246149" cy="1246149"/>
              <a:chOff x="8361162" y="5058300"/>
              <a:chExt cx="1246149" cy="124614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61162" y="5058300"/>
                <a:ext cx="1246149" cy="1246149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3245256" y="2950388"/>
            <a:ext cx="3850646" cy="5538163"/>
            <a:chOff x="13245256" y="2950388"/>
            <a:chExt cx="3850646" cy="553816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245256" y="2950388"/>
              <a:ext cx="3850646" cy="5538163"/>
              <a:chOff x="13245256" y="2950388"/>
              <a:chExt cx="3850646" cy="553816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245256" y="2950388"/>
                <a:ext cx="3850646" cy="5538163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03941" y="2946180"/>
              <a:ext cx="2726327" cy="95566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490705" y="3909839"/>
              <a:ext cx="3359747" cy="4057356"/>
              <a:chOff x="13490705" y="3909839"/>
              <a:chExt cx="3359747" cy="405735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490705" y="3909839"/>
                <a:ext cx="3359747" cy="405735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276" y="615283"/>
            <a:ext cx="16701912" cy="8719910"/>
            <a:chOff x="971276" y="615283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79681" y="-3409291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276" y="615283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83457" y="1525629"/>
            <a:ext cx="7093532" cy="1135385"/>
            <a:chOff x="3383457" y="1525629"/>
            <a:chExt cx="7093532" cy="11353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1041" y="559327"/>
              <a:ext cx="6283683" cy="465751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6596890" y="1906579"/>
              <a:ext cx="333333" cy="333333"/>
              <a:chOff x="6596890" y="1906579"/>
              <a:chExt cx="333333" cy="3333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04560" y="1814249"/>
                <a:ext cx="666667" cy="666667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96890" y="1906579"/>
                <a:ext cx="333333" cy="33333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1848" y="2925603"/>
            <a:ext cx="2894486" cy="1380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25356" y="3985908"/>
            <a:ext cx="10540025" cy="44698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942" y="592426"/>
            <a:ext cx="16701912" cy="8719910"/>
            <a:chOff x="917942" y="592426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433014" y="-3432148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942" y="592426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1041" y="559327"/>
            <a:ext cx="6283683" cy="4657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96890" y="1906579"/>
            <a:ext cx="333333" cy="333333"/>
            <a:chOff x="6596890" y="190657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560" y="181424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6890" y="19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7476" y="2567505"/>
            <a:ext cx="5066286" cy="1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7122" y="3639103"/>
            <a:ext cx="14307093" cy="52538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6037" y="483605"/>
            <a:ext cx="16701912" cy="8719910"/>
            <a:chOff x="956037" y="483605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94919" y="-3540969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037" y="483605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62610" y="1541811"/>
            <a:ext cx="7185808" cy="2080929"/>
            <a:chOff x="3262610" y="1541811"/>
            <a:chExt cx="7185808" cy="20809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2470" y="575509"/>
              <a:ext cx="6283683" cy="465751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486420" y="1921817"/>
              <a:ext cx="333333" cy="333333"/>
              <a:chOff x="6486420" y="1921817"/>
              <a:chExt cx="333333" cy="3333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94090" y="1829488"/>
                <a:ext cx="666667" cy="666667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86420" y="1921817"/>
                <a:ext cx="333333" cy="33333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2790" y="2689410"/>
              <a:ext cx="4683990" cy="13809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59424" y="3637391"/>
            <a:ext cx="14095333" cy="49536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276" y="600045"/>
            <a:ext cx="16701912" cy="8719910"/>
            <a:chOff x="971276" y="600045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79681" y="-3424529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276" y="600045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1041" y="559327"/>
            <a:ext cx="6283683" cy="4657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96890" y="1906579"/>
            <a:ext cx="333333" cy="333333"/>
            <a:chOff x="6596890" y="190657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560" y="181424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6890" y="19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34971" y="2663509"/>
            <a:ext cx="3737714" cy="1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7923" y="3560980"/>
            <a:ext cx="13461822" cy="54254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656" y="600045"/>
            <a:ext cx="16701912" cy="8719910"/>
            <a:chOff x="963656" y="600045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7300" y="-3424529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56" y="600045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1041" y="559327"/>
            <a:ext cx="6283683" cy="4657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96890" y="1906579"/>
            <a:ext cx="333333" cy="333333"/>
            <a:chOff x="6596890" y="190657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560" y="181424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6890" y="19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1705" y="2643695"/>
            <a:ext cx="4693210" cy="1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77545" y="3610279"/>
            <a:ext cx="11310495" cy="5436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418" y="645759"/>
            <a:ext cx="16701912" cy="8719910"/>
            <a:chOff x="948418" y="645759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402538" y="-3378815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418" y="645759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1041" y="559327"/>
            <a:ext cx="6283683" cy="4657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96890" y="1906579"/>
            <a:ext cx="333333" cy="333333"/>
            <a:chOff x="6596890" y="190657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560" y="181424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6890" y="19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8219" y="2697029"/>
            <a:ext cx="3749171" cy="1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3457" y="3752305"/>
            <a:ext cx="11719676" cy="5572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418" y="645759"/>
            <a:ext cx="16701912" cy="8719910"/>
            <a:chOff x="948418" y="645759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402538" y="-3378815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418" y="645759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1041" y="559327"/>
            <a:ext cx="6283683" cy="4657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96890" y="1906579"/>
            <a:ext cx="333333" cy="333333"/>
            <a:chOff x="6596890" y="190657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560" y="181424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6890" y="19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8219" y="2697029"/>
            <a:ext cx="3749171" cy="13809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3373" y="4102696"/>
            <a:ext cx="9861681" cy="3914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1041" y="533755"/>
            <a:ext cx="6698860" cy="47151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49678" y="1860192"/>
            <a:ext cx="333333" cy="333333"/>
            <a:chOff x="7149678" y="1860192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7348" y="1767862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9678" y="1860192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3456" y="3867103"/>
            <a:ext cx="4054626" cy="1701171"/>
            <a:chOff x="3383456" y="3867103"/>
            <a:chExt cx="4054626" cy="17011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6725" y="3257100"/>
              <a:ext cx="8109251" cy="340234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3456" y="3867103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83456" y="3867103"/>
            <a:ext cx="4057143" cy="95238"/>
            <a:chOff x="3383456" y="3867103"/>
            <a:chExt cx="4057143" cy="952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83456" y="3867103"/>
              <a:ext cx="4057143" cy="952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5972" y="4464635"/>
            <a:ext cx="4220150" cy="10899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34337" y="4215693"/>
            <a:ext cx="4591670" cy="5345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908595" y="3867103"/>
            <a:ext cx="4054626" cy="1701171"/>
            <a:chOff x="7908595" y="3867103"/>
            <a:chExt cx="4054626" cy="17011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21864" y="3257100"/>
              <a:ext cx="8109251" cy="340234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8595" y="3867103"/>
              <a:ext cx="4054626" cy="17011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33896" y="4464635"/>
            <a:ext cx="4696940" cy="10899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79325" y="4215693"/>
            <a:ext cx="4580270" cy="5345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08595" y="5978309"/>
            <a:ext cx="4054626" cy="1701171"/>
            <a:chOff x="7908595" y="5978309"/>
            <a:chExt cx="4054626" cy="17011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21864" y="5368306"/>
              <a:ext cx="8109251" cy="340234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8595" y="5978309"/>
              <a:ext cx="4054626" cy="170117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17819" y="6575835"/>
            <a:ext cx="4603502" cy="10899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96704" y="6326900"/>
            <a:ext cx="4540032" cy="5282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83456" y="6063611"/>
            <a:ext cx="4054626" cy="1701171"/>
            <a:chOff x="3383456" y="6063611"/>
            <a:chExt cx="4054626" cy="17011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6725" y="5453608"/>
              <a:ext cx="8109251" cy="3402341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83456" y="6063611"/>
              <a:ext cx="4054626" cy="170117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802162" y="6661139"/>
            <a:ext cx="4584455" cy="108990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664256" y="6412195"/>
            <a:ext cx="4542784" cy="5282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908595" y="3867103"/>
            <a:ext cx="4057143" cy="95238"/>
            <a:chOff x="7908595" y="3867103"/>
            <a:chExt cx="4057143" cy="9523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08595" y="3867103"/>
              <a:ext cx="4057143" cy="952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08595" y="5978309"/>
            <a:ext cx="4057143" cy="95238"/>
            <a:chOff x="7908595" y="5978309"/>
            <a:chExt cx="4057143" cy="952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08595" y="5978309"/>
              <a:ext cx="4057143" cy="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83456" y="6063611"/>
            <a:ext cx="4057143" cy="95238"/>
            <a:chOff x="3383456" y="6063611"/>
            <a:chExt cx="4057143" cy="952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83456" y="6063611"/>
              <a:ext cx="4057143" cy="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98227" y="5978309"/>
            <a:ext cx="4054626" cy="1701171"/>
            <a:chOff x="12198227" y="5978309"/>
            <a:chExt cx="4054626" cy="170117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11496" y="5368306"/>
              <a:ext cx="8109251" cy="3402341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198227" y="5978309"/>
              <a:ext cx="4054626" cy="170117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597915" y="6575835"/>
            <a:ext cx="4622550" cy="108990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483818" y="6326900"/>
            <a:ext cx="4547613" cy="5409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198227" y="5978309"/>
            <a:ext cx="4057143" cy="95238"/>
            <a:chOff x="12198227" y="5978309"/>
            <a:chExt cx="4057143" cy="9523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198227" y="5978309"/>
              <a:ext cx="4057143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689" y="1211221"/>
            <a:ext cx="14195233" cy="93141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83063" y="3790389"/>
            <a:ext cx="419115" cy="419115"/>
            <a:chOff x="11883063" y="3790389"/>
            <a:chExt cx="419115" cy="4191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6973" y="3674299"/>
              <a:ext cx="838230" cy="83823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83063" y="3790389"/>
              <a:ext cx="419115" cy="419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48796" y="3267267"/>
            <a:ext cx="2938950" cy="2938950"/>
            <a:chOff x="13548796" y="3267267"/>
            <a:chExt cx="2938950" cy="29389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34738" y="2453209"/>
              <a:ext cx="5877899" cy="587789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48796" y="3267267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98129" y="6427225"/>
            <a:ext cx="1230158" cy="1230158"/>
            <a:chOff x="12698129" y="6427225"/>
            <a:chExt cx="1230158" cy="12301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57388" y="6086484"/>
              <a:ext cx="2460316" cy="246031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8129" y="6427225"/>
              <a:ext cx="1230158" cy="1230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9613" y="761784"/>
            <a:ext cx="6705673" cy="40736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29447" y="1701016"/>
            <a:ext cx="333333" cy="333333"/>
            <a:chOff x="7529447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7118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9447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44806" y="3162369"/>
            <a:ext cx="12366187" cy="5935706"/>
            <a:chOff x="2344806" y="3162369"/>
            <a:chExt cx="12366187" cy="593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44806" y="3162369"/>
              <a:ext cx="12366187" cy="59357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86316" y="2526735"/>
            <a:ext cx="6633840" cy="772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9613" y="761784"/>
            <a:ext cx="6705673" cy="40736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16583" y="1701016"/>
            <a:ext cx="333333" cy="333333"/>
            <a:chOff x="7416583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4254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6583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61218" y="3673138"/>
            <a:ext cx="14190960" cy="4331941"/>
            <a:chOff x="2561218" y="3673138"/>
            <a:chExt cx="14190960" cy="43319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1218" y="3673138"/>
              <a:ext cx="14190960" cy="43319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95840" y="2553278"/>
            <a:ext cx="7076211" cy="761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5216" y="1307387"/>
            <a:ext cx="4523261" cy="1891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53042" y="1701016"/>
            <a:ext cx="333333" cy="333333"/>
            <a:chOff x="7453042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0712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3042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3457" y="3244558"/>
            <a:ext cx="8472503" cy="5837533"/>
            <a:chOff x="3383457" y="3244558"/>
            <a:chExt cx="8472503" cy="58375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3457" y="3244558"/>
              <a:ext cx="8472503" cy="58375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2031" y="2526735"/>
            <a:ext cx="7684401" cy="773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5216" y="1307387"/>
            <a:ext cx="4523261" cy="1891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00599" y="1701016"/>
            <a:ext cx="333333" cy="333333"/>
            <a:chOff x="7400599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270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0599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77543" y="3760187"/>
            <a:ext cx="13553443" cy="4907398"/>
            <a:chOff x="2477543" y="3760187"/>
            <a:chExt cx="13553443" cy="4907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7543" y="3760187"/>
              <a:ext cx="13553443" cy="4907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95840" y="2553278"/>
            <a:ext cx="6402259" cy="7616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5216" y="1307387"/>
            <a:ext cx="4523261" cy="1891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82273" y="1701016"/>
            <a:ext cx="333333" cy="333333"/>
            <a:chOff x="7382273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9944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2273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44806" y="3372765"/>
            <a:ext cx="11745285" cy="5725310"/>
            <a:chOff x="2344806" y="3372765"/>
            <a:chExt cx="11745285" cy="57253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44806" y="3372765"/>
              <a:ext cx="11745285" cy="572531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95840" y="2553278"/>
            <a:ext cx="8428744" cy="761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5216" y="1307387"/>
            <a:ext cx="4523261" cy="1891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16583" y="1701016"/>
            <a:ext cx="333333" cy="333333"/>
            <a:chOff x="7416583" y="1701016"/>
            <a:chExt cx="333333" cy="3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4254" y="1608686"/>
              <a:ext cx="666667" cy="6666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6583" y="17010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3457" y="3053084"/>
            <a:ext cx="10042563" cy="6044990"/>
            <a:chOff x="3383457" y="3053084"/>
            <a:chExt cx="10042563" cy="60449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3457" y="3053084"/>
              <a:ext cx="10042563" cy="60449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95840" y="2553278"/>
            <a:ext cx="5254640" cy="761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0930" y="1169216"/>
            <a:ext cx="3450670" cy="22179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3433" y="1761825"/>
            <a:ext cx="333333" cy="333333"/>
            <a:chOff x="6053433" y="1761825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1103" y="1669496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3433" y="1761825"/>
              <a:ext cx="333333" cy="33333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86316" y="2526735"/>
            <a:ext cx="2012154" cy="7735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52675" y="1135344"/>
            <a:ext cx="3003884" cy="7938837"/>
            <a:chOff x="12652675" y="1135344"/>
            <a:chExt cx="3003884" cy="79388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52675" y="1135344"/>
              <a:ext cx="3003884" cy="79388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97495" y="3548180"/>
            <a:ext cx="3003884" cy="2805826"/>
            <a:chOff x="8197495" y="3548180"/>
            <a:chExt cx="3003884" cy="28058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7495" y="3548180"/>
              <a:ext cx="3003884" cy="28058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28383" y="6501452"/>
            <a:ext cx="3003884" cy="2419007"/>
            <a:chOff x="8228383" y="6501452"/>
            <a:chExt cx="3003884" cy="24190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8383" y="6501452"/>
              <a:ext cx="3003884" cy="24190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97495" y="1631449"/>
            <a:ext cx="3003309" cy="1727656"/>
            <a:chOff x="8197495" y="1631449"/>
            <a:chExt cx="3003309" cy="17276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7495" y="1631449"/>
              <a:ext cx="3003309" cy="17276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21094" y="3548180"/>
            <a:ext cx="3003309" cy="3189355"/>
            <a:chOff x="3821094" y="3548180"/>
            <a:chExt cx="3003309" cy="31893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1094" y="3548180"/>
              <a:ext cx="3003309" cy="31893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21094" y="7241067"/>
            <a:ext cx="3003309" cy="1338618"/>
            <a:chOff x="3821094" y="7241067"/>
            <a:chExt cx="3003309" cy="13386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21094" y="7241067"/>
              <a:ext cx="3003309" cy="1338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2024-01-07T01:17:10Z</dcterms:created>
  <dcterms:modified xsi:type="dcterms:W3CDTF">2024-01-07T01:17:10Z</dcterms:modified>
</cp:coreProperties>
</file>