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45.png"/><Relationship Id="rId18" Type="http://schemas.openxmlformats.org/officeDocument/2006/relationships/image" Target="../media/image146.png"/><Relationship Id="rId19" Type="http://schemas.openxmlformats.org/officeDocument/2006/relationships/image" Target="../media/image147.png"/><Relationship Id="rId20" Type="http://schemas.openxmlformats.org/officeDocument/2006/relationships/image" Target="../media/image148.png"/><Relationship Id="rId21" Type="http://schemas.openxmlformats.org/officeDocument/2006/relationships/image" Target="../media/image149.png"/><Relationship Id="rId22" Type="http://schemas.openxmlformats.org/officeDocument/2006/relationships/image" Target="../media/image15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Relationship Id="rId14" Type="http://schemas.openxmlformats.org/officeDocument/2006/relationships/image" Target="../media/image180.png"/><Relationship Id="rId15" Type="http://schemas.openxmlformats.org/officeDocument/2006/relationships/image" Target="../media/image181.png"/><Relationship Id="rId16" Type="http://schemas.openxmlformats.org/officeDocument/2006/relationships/image" Target="../media/image182.png"/><Relationship Id="rId17" Type="http://schemas.openxmlformats.org/officeDocument/2006/relationships/image" Target="../media/image183.png"/><Relationship Id="rId18" Type="http://schemas.openxmlformats.org/officeDocument/2006/relationships/image" Target="../media/image184.png"/><Relationship Id="rId19" Type="http://schemas.openxmlformats.org/officeDocument/2006/relationships/image" Target="../media/image185.png"/><Relationship Id="rId20" Type="http://schemas.openxmlformats.org/officeDocument/2006/relationships/image" Target="../media/image18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Relationship Id="rId10" Type="http://schemas.openxmlformats.org/officeDocument/2006/relationships/image" Target="../media/image195.png"/><Relationship Id="rId11" Type="http://schemas.openxmlformats.org/officeDocument/2006/relationships/image" Target="../media/image196.png"/><Relationship Id="rId12" Type="http://schemas.openxmlformats.org/officeDocument/2006/relationships/image" Target="../media/image197.png"/><Relationship Id="rId13" Type="http://schemas.openxmlformats.org/officeDocument/2006/relationships/image" Target="../media/image198.png"/><Relationship Id="rId14" Type="http://schemas.openxmlformats.org/officeDocument/2006/relationships/image" Target="../media/image199.png"/><Relationship Id="rId15" Type="http://schemas.openxmlformats.org/officeDocument/2006/relationships/image" Target="../media/image200.png"/><Relationship Id="rId16" Type="http://schemas.openxmlformats.org/officeDocument/2006/relationships/image" Target="../media/image201.png"/><Relationship Id="rId17" Type="http://schemas.openxmlformats.org/officeDocument/2006/relationships/image" Target="../media/image202.png"/><Relationship Id="rId18" Type="http://schemas.openxmlformats.org/officeDocument/2006/relationships/image" Target="../media/image203.png"/><Relationship Id="rId19" Type="http://schemas.openxmlformats.org/officeDocument/2006/relationships/image" Target="../media/image20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6" Type="http://schemas.openxmlformats.org/officeDocument/2006/relationships/image" Target="../media/image209.png"/><Relationship Id="rId7" Type="http://schemas.openxmlformats.org/officeDocument/2006/relationships/image" Target="../media/image2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Relationship Id="rId26" Type="http://schemas.openxmlformats.org/officeDocument/2006/relationships/image" Target="../media/image98.png"/><Relationship Id="rId27" Type="http://schemas.openxmlformats.org/officeDocument/2006/relationships/image" Target="../media/image99.png"/><Relationship Id="rId28" Type="http://schemas.openxmlformats.org/officeDocument/2006/relationships/image" Target="../media/image10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13875" y="5759704"/>
            <a:ext cx="6105185" cy="43545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5048" y="4578219"/>
            <a:ext cx="13684246" cy="32750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737587" y="5955429"/>
            <a:ext cx="1283264" cy="596718"/>
            <a:chOff x="16737587" y="5955429"/>
            <a:chExt cx="1283264" cy="5967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37587" y="5955429"/>
              <a:ext cx="1283264" cy="5967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87572" y="2118366"/>
            <a:ext cx="1501711" cy="1229609"/>
            <a:chOff x="2887572" y="2118366"/>
            <a:chExt cx="1501711" cy="12296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920000">
              <a:off x="2887572" y="2118366"/>
              <a:ext cx="1501711" cy="1229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30214" y="1575799"/>
            <a:ext cx="2829991" cy="2626398"/>
            <a:chOff x="13230214" y="1575799"/>
            <a:chExt cx="2829991" cy="262639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72443" y="2444483"/>
              <a:ext cx="1632305" cy="1390133"/>
              <a:chOff x="14172443" y="2444483"/>
              <a:chExt cx="1632305" cy="13901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520000">
                <a:off x="14172443" y="2444483"/>
                <a:ext cx="1632305" cy="13901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439122" y="1765570"/>
              <a:ext cx="1012991" cy="1067206"/>
              <a:chOff x="13439122" y="1765570"/>
              <a:chExt cx="1012991" cy="106720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980000">
                <a:off x="13439122" y="1765570"/>
                <a:ext cx="1012991" cy="1067206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91072" y="2063909"/>
            <a:ext cx="17298366" cy="41046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56206" y="0"/>
            <a:ext cx="18285714" cy="10272027"/>
            <a:chOff x="-56206" y="0"/>
            <a:chExt cx="18285714" cy="1027202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-56206" y="0"/>
              <a:ext cx="18285714" cy="10272027"/>
              <a:chOff x="-56206" y="0"/>
              <a:chExt cx="18285714" cy="1027202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56206" y="0"/>
                <a:ext cx="18285714" cy="1027202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16198" y="463670"/>
              <a:ext cx="17347956" cy="9329315"/>
              <a:chOff x="416198" y="463670"/>
              <a:chExt cx="17347956" cy="932931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6198" y="463670"/>
                <a:ext cx="17347956" cy="932931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19192" y="376482"/>
            <a:ext cx="10447331" cy="2606124"/>
            <a:chOff x="3919192" y="376482"/>
            <a:chExt cx="10447331" cy="260612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10523" y="1024328"/>
              <a:ext cx="6441130" cy="1356223"/>
              <a:chOff x="5810523" y="1024328"/>
              <a:chExt cx="6441130" cy="135622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140000">
                <a:off x="5810523" y="1024328"/>
                <a:ext cx="6441130" cy="135622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370" y="-54006"/>
              <a:ext cx="14816276" cy="24574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88368" y="217915"/>
            <a:ext cx="1816484" cy="2275014"/>
            <a:chOff x="12288368" y="217915"/>
            <a:chExt cx="1816484" cy="22750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8368" y="217915"/>
              <a:ext cx="1816484" cy="22750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2080" y="5142857"/>
            <a:ext cx="1305010" cy="1186872"/>
            <a:chOff x="232080" y="5142857"/>
            <a:chExt cx="1305010" cy="11868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080" y="5142857"/>
              <a:ext cx="1305010" cy="11868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5056" y="1610298"/>
            <a:ext cx="15211423" cy="403045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5056" y="5696851"/>
            <a:ext cx="14435937" cy="47736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19192" y="376482"/>
            <a:ext cx="10447331" cy="2606124"/>
            <a:chOff x="3919192" y="376482"/>
            <a:chExt cx="10447331" cy="260612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10523" y="1024328"/>
              <a:ext cx="6441130" cy="1356223"/>
              <a:chOff x="5810523" y="1024328"/>
              <a:chExt cx="6441130" cy="135622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140000">
                <a:off x="5810523" y="1024328"/>
                <a:ext cx="6441130" cy="135622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370" y="-54006"/>
              <a:ext cx="14816276" cy="24574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88368" y="217915"/>
            <a:ext cx="1816484" cy="2275014"/>
            <a:chOff x="12288368" y="217915"/>
            <a:chExt cx="1816484" cy="22750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8368" y="217915"/>
              <a:ext cx="1816484" cy="22750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4708" y="1823242"/>
            <a:ext cx="16024594" cy="39654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5220" y="6051632"/>
            <a:ext cx="17206137" cy="39654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55381" y="-1522648"/>
            <a:ext cx="25034572" cy="13254819"/>
            <a:chOff x="-2955381" y="-1522648"/>
            <a:chExt cx="25034572" cy="132548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55381" y="-1522648"/>
              <a:ext cx="25034572" cy="132548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19190" y="376482"/>
            <a:ext cx="10447331" cy="2606124"/>
            <a:chOff x="3919190" y="376482"/>
            <a:chExt cx="10447331" cy="26061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810523" y="1024328"/>
              <a:ext cx="6441130" cy="1356223"/>
              <a:chOff x="5810523" y="1024328"/>
              <a:chExt cx="6441130" cy="135622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140000">
                <a:off x="5810523" y="1024328"/>
                <a:ext cx="6441130" cy="135622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560" y="-62501"/>
              <a:ext cx="13952457" cy="2470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79391" y="3321591"/>
            <a:ext cx="314154" cy="250569"/>
            <a:chOff x="10379391" y="3321591"/>
            <a:chExt cx="314154" cy="2505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9391" y="3321591"/>
              <a:ext cx="314154" cy="2505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68601" y="2567622"/>
            <a:ext cx="16273776" cy="8492173"/>
            <a:chOff x="3268601" y="2567622"/>
            <a:chExt cx="16273776" cy="84921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8601" y="2567622"/>
              <a:ext cx="16273776" cy="84921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6072" y="1971064"/>
            <a:ext cx="9080545" cy="13242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19192" y="395207"/>
            <a:ext cx="10447331" cy="2606124"/>
            <a:chOff x="3919192" y="395207"/>
            <a:chExt cx="10447331" cy="26061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810524" y="1043053"/>
              <a:ext cx="6441130" cy="1356223"/>
              <a:chOff x="5810524" y="1043053"/>
              <a:chExt cx="6441130" cy="135622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140000">
                <a:off x="5810524" y="1043053"/>
                <a:ext cx="6441130" cy="1356223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0513" y="-43777"/>
              <a:ext cx="13933419" cy="2470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19190" y="431798"/>
            <a:ext cx="10447331" cy="2560331"/>
            <a:chOff x="3919190" y="431798"/>
            <a:chExt cx="10447331" cy="256033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772427" y="1033852"/>
              <a:ext cx="6441130" cy="1356223"/>
              <a:chOff x="5772427" y="1033852"/>
              <a:chExt cx="6441130" cy="135622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140000">
                <a:off x="5772427" y="1033852"/>
                <a:ext cx="6441130" cy="135622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760" y="-7185"/>
              <a:ext cx="13479076" cy="24701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1712" y="2586929"/>
            <a:ext cx="5232641" cy="3174771"/>
            <a:chOff x="731712" y="2586929"/>
            <a:chExt cx="5232641" cy="31747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712" y="2586929"/>
              <a:ext cx="5232641" cy="31747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75380" y="2588448"/>
            <a:ext cx="7154133" cy="16011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233" y="3900888"/>
            <a:ext cx="5886659" cy="19856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55739" y="2565283"/>
            <a:ext cx="5232641" cy="3174771"/>
            <a:chOff x="12255739" y="2565283"/>
            <a:chExt cx="5232641" cy="31747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55739" y="2565283"/>
              <a:ext cx="5232641" cy="31747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88642" y="2619560"/>
            <a:ext cx="4857562" cy="9760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65859" y="3900888"/>
            <a:ext cx="5623021" cy="14015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26537" y="2597511"/>
            <a:ext cx="5232641" cy="3174771"/>
            <a:chOff x="6526537" y="2597511"/>
            <a:chExt cx="5232641" cy="31747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6537" y="2597511"/>
              <a:ext cx="5232641" cy="31747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67107" y="2619560"/>
            <a:ext cx="4440686" cy="97606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64656" y="3914421"/>
            <a:ext cx="6075164" cy="131198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31712" y="6239069"/>
            <a:ext cx="5232641" cy="3174771"/>
            <a:chOff x="731712" y="6239069"/>
            <a:chExt cx="5232641" cy="31747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712" y="6239069"/>
              <a:ext cx="5232641" cy="317477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4901" y="6401579"/>
            <a:ext cx="5894276" cy="976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2840" y="7416299"/>
            <a:ext cx="5050763" cy="198564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255739" y="6239069"/>
            <a:ext cx="5232641" cy="3174771"/>
            <a:chOff x="12255739" y="6239069"/>
            <a:chExt cx="5232641" cy="31747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55739" y="6239069"/>
              <a:ext cx="5232641" cy="317477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8804" y="6401579"/>
            <a:ext cx="4857400" cy="97606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54955" y="7427651"/>
            <a:ext cx="5340478" cy="198564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526537" y="6239069"/>
            <a:ext cx="5232641" cy="3174771"/>
            <a:chOff x="6526537" y="6239069"/>
            <a:chExt cx="5232641" cy="31747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26537" y="6239069"/>
              <a:ext cx="5232641" cy="317477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70992" y="6408560"/>
            <a:ext cx="5265219" cy="96211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69149" y="7427651"/>
            <a:ext cx="5505497" cy="14015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72165" y="2458539"/>
            <a:ext cx="8741384" cy="5688928"/>
            <a:chOff x="4772165" y="2458539"/>
            <a:chExt cx="8741384" cy="56889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2165" y="2458539"/>
              <a:ext cx="8741384" cy="5688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8772" y="2867499"/>
            <a:ext cx="3505597" cy="5242342"/>
            <a:chOff x="388772" y="2867499"/>
            <a:chExt cx="3505597" cy="5242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">
              <a:off x="388772" y="2867499"/>
              <a:ext cx="3505597" cy="5242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371" y="3996051"/>
            <a:ext cx="1442701" cy="2293613"/>
            <a:chOff x="1643371" y="3996051"/>
            <a:chExt cx="1442701" cy="22936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140000">
              <a:off x="1643371" y="3996051"/>
              <a:ext cx="1442701" cy="22936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19190" y="431798"/>
            <a:ext cx="10447331" cy="2560331"/>
            <a:chOff x="3919190" y="431798"/>
            <a:chExt cx="10447331" cy="256033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772427" y="1033852"/>
              <a:ext cx="6441130" cy="1356223"/>
              <a:chOff x="5772427" y="1033852"/>
              <a:chExt cx="6441130" cy="135622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140000">
                <a:off x="5772427" y="1033852"/>
                <a:ext cx="6441130" cy="135622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9760" y="-7185"/>
              <a:ext cx="13479076" cy="24701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00185" y="3544883"/>
            <a:ext cx="8033152" cy="33091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1434" y="3428663"/>
            <a:ext cx="5426007" cy="4765243"/>
            <a:chOff x="891434" y="3428663"/>
            <a:chExt cx="5426007" cy="4765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434" y="3428663"/>
              <a:ext cx="5426007" cy="4765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17441" y="3428663"/>
            <a:ext cx="5426007" cy="4765243"/>
            <a:chOff x="6317441" y="3428663"/>
            <a:chExt cx="5426007" cy="4765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7441" y="3428663"/>
              <a:ext cx="5426007" cy="47652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43449" y="3428663"/>
            <a:ext cx="5426007" cy="4765243"/>
            <a:chOff x="11743449" y="3428663"/>
            <a:chExt cx="5426007" cy="47652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43449" y="3428663"/>
              <a:ext cx="5426007" cy="47652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19192" y="528863"/>
            <a:ext cx="10447331" cy="2606124"/>
            <a:chOff x="3919192" y="528863"/>
            <a:chExt cx="10447331" cy="260612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810523" y="1176709"/>
              <a:ext cx="6441130" cy="1356223"/>
              <a:chOff x="5810523" y="1176709"/>
              <a:chExt cx="6441130" cy="135622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140000">
                <a:off x="5810523" y="1176709"/>
                <a:ext cx="6441130" cy="135622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370" y="98375"/>
              <a:ext cx="14816276" cy="24574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49494" y="3585437"/>
            <a:ext cx="3748003" cy="376373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49352" y="3654247"/>
            <a:ext cx="2806165" cy="96334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82504" y="4945628"/>
            <a:ext cx="4530013" cy="286435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53423" y="3578637"/>
            <a:ext cx="3370898" cy="41595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2425" y="-1245155"/>
            <a:ext cx="19091748" cy="15111455"/>
            <a:chOff x="-382425" y="-124515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425" y="-1245155"/>
              <a:ext cx="19091748" cy="151114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8832" y="1318347"/>
            <a:ext cx="1831797" cy="12581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83267" y="6151576"/>
            <a:ext cx="3405025" cy="10872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6090" y="2298325"/>
            <a:ext cx="6196117" cy="3511126"/>
            <a:chOff x="1736090" y="2298325"/>
            <a:chExt cx="6196117" cy="351112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6090" y="2298325"/>
              <a:ext cx="6196117" cy="351112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9717" y="2972872"/>
            <a:ext cx="2829681" cy="10357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67697" y="3857164"/>
            <a:ext cx="4163496" cy="969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5773" y="6929807"/>
            <a:ext cx="5235296" cy="8350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10523" y="1348138"/>
            <a:ext cx="6441130" cy="1356223"/>
            <a:chOff x="5810523" y="1348138"/>
            <a:chExt cx="6441130" cy="13562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140000">
              <a:off x="5810523" y="1348138"/>
              <a:ext cx="6441130" cy="135622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15141" y="261308"/>
            <a:ext cx="8351066" cy="24701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36090" y="6413430"/>
            <a:ext cx="6196117" cy="3511126"/>
            <a:chOff x="1736090" y="6413430"/>
            <a:chExt cx="6196117" cy="35111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6090" y="6413430"/>
              <a:ext cx="6196117" cy="351112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48741" y="7068929"/>
            <a:ext cx="3400910" cy="10643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48644" y="8218630"/>
            <a:ext cx="2781810" cy="9404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35402" y="6407337"/>
            <a:ext cx="6206869" cy="3517219"/>
            <a:chOff x="10535402" y="6407337"/>
            <a:chExt cx="6206869" cy="35172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35402" y="6407337"/>
              <a:ext cx="6206869" cy="35172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268390" y="7073182"/>
            <a:ext cx="3329774" cy="104741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73744" y="7920430"/>
            <a:ext cx="4203775" cy="120670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32976" y="2279277"/>
            <a:ext cx="6196117" cy="3511126"/>
            <a:chOff x="10532976" y="2279277"/>
            <a:chExt cx="6196117" cy="351112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32976" y="2279277"/>
              <a:ext cx="6196117" cy="351112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255147" y="2934780"/>
            <a:ext cx="3353291" cy="106432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390640" y="3857164"/>
            <a:ext cx="3719258" cy="12581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22340" y="-276939"/>
            <a:ext cx="2895253" cy="2895253"/>
            <a:chOff x="11722340" y="-276939"/>
            <a:chExt cx="2895253" cy="28952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722340" y="-276939"/>
              <a:ext cx="2895253" cy="28952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2425" y="-1245155"/>
            <a:ext cx="19091748" cy="15111455"/>
            <a:chOff x="-382425" y="-124515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425" y="-1245155"/>
              <a:ext cx="19091748" cy="151114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088360" y="-2560926"/>
            <a:ext cx="32462434" cy="16541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81968" y="512233"/>
            <a:ext cx="7721778" cy="1625872"/>
            <a:chOff x="5281968" y="512233"/>
            <a:chExt cx="7721778" cy="16258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140000">
              <a:off x="5281968" y="512233"/>
              <a:ext cx="7721778" cy="16258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09340" y="2419249"/>
            <a:ext cx="557327" cy="261278"/>
            <a:chOff x="4809340" y="2419249"/>
            <a:chExt cx="557327" cy="2612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9340" y="2419249"/>
              <a:ext cx="557327" cy="2612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97788" y="2988433"/>
            <a:ext cx="459355" cy="261278"/>
            <a:chOff x="5197788" y="2988433"/>
            <a:chExt cx="459355" cy="2612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7788" y="2988433"/>
              <a:ext cx="459355" cy="2612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52381" y="3457167"/>
            <a:ext cx="845899" cy="261278"/>
            <a:chOff x="5652381" y="3457167"/>
            <a:chExt cx="845899" cy="2612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2381" y="3457167"/>
              <a:ext cx="845899" cy="2612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88756" y="3942255"/>
            <a:ext cx="845899" cy="261278"/>
            <a:chOff x="6488756" y="3942255"/>
            <a:chExt cx="845899" cy="2612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8756" y="3942255"/>
              <a:ext cx="845899" cy="2612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39416" y="4542255"/>
            <a:ext cx="574870" cy="261278"/>
            <a:chOff x="7339416" y="4542255"/>
            <a:chExt cx="574870" cy="2612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9416" y="4542255"/>
              <a:ext cx="574870" cy="2612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14286" y="5161905"/>
            <a:ext cx="490476" cy="261278"/>
            <a:chOff x="7914286" y="5161905"/>
            <a:chExt cx="490476" cy="2612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4286" y="5161905"/>
              <a:ext cx="490476" cy="2612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04762" y="5658296"/>
            <a:ext cx="615830" cy="261278"/>
            <a:chOff x="8404762" y="5658296"/>
            <a:chExt cx="615830" cy="2612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04762" y="5658296"/>
              <a:ext cx="615830" cy="261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020592" y="6310573"/>
            <a:ext cx="331789" cy="261278"/>
            <a:chOff x="9020592" y="6310573"/>
            <a:chExt cx="331789" cy="26127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20592" y="6310573"/>
              <a:ext cx="331789" cy="2612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52381" y="6765804"/>
            <a:ext cx="1357143" cy="261278"/>
            <a:chOff x="9352381" y="6765804"/>
            <a:chExt cx="1357143" cy="26127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52381" y="6765804"/>
              <a:ext cx="1357143" cy="2612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89563" y="7336365"/>
            <a:ext cx="845899" cy="261278"/>
            <a:chOff x="10689563" y="7336365"/>
            <a:chExt cx="845899" cy="26127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89563" y="7336365"/>
              <a:ext cx="845899" cy="2612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545899" y="7822561"/>
            <a:ext cx="845899" cy="261278"/>
            <a:chOff x="11545899" y="7822561"/>
            <a:chExt cx="845899" cy="26127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45899" y="7822561"/>
              <a:ext cx="845899" cy="26127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391797" y="8323891"/>
            <a:ext cx="1689155" cy="261278"/>
            <a:chOff x="12391797" y="8323891"/>
            <a:chExt cx="1689155" cy="26127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91797" y="8323891"/>
              <a:ext cx="1689155" cy="26127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052381" y="8865078"/>
            <a:ext cx="845899" cy="261278"/>
            <a:chOff x="14052381" y="8865078"/>
            <a:chExt cx="845899" cy="26127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052381" y="8865078"/>
              <a:ext cx="845899" cy="26127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897366" y="9427704"/>
            <a:ext cx="845899" cy="261278"/>
            <a:chOff x="14897366" y="9427704"/>
            <a:chExt cx="845899" cy="26127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97366" y="9427704"/>
              <a:ext cx="845899" cy="26127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59789" y="-299341"/>
            <a:ext cx="12792857" cy="24574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39647" y="563715"/>
            <a:ext cx="1626988" cy="1626988"/>
            <a:chOff x="12139647" y="563715"/>
            <a:chExt cx="1626988" cy="1626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9647" y="563715"/>
              <a:ext cx="1626988" cy="16269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76223" y="3062193"/>
            <a:ext cx="11533268" cy="6621181"/>
            <a:chOff x="3376223" y="3062193"/>
            <a:chExt cx="11533268" cy="66211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6223" y="3062193"/>
              <a:ext cx="11533268" cy="66211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19192" y="528863"/>
            <a:ext cx="10447331" cy="2606124"/>
            <a:chOff x="3919192" y="528863"/>
            <a:chExt cx="10447331" cy="26061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810523" y="1176709"/>
              <a:ext cx="6441130" cy="1356223"/>
              <a:chOff x="5810523" y="1176709"/>
              <a:chExt cx="6441130" cy="135622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140000">
                <a:off x="5810523" y="1176709"/>
                <a:ext cx="6441130" cy="1356223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56" y="68556"/>
              <a:ext cx="15123429" cy="24285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80980" y="2064079"/>
            <a:ext cx="12145762" cy="12429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2425" y="-1245155"/>
            <a:ext cx="19091748" cy="15111455"/>
            <a:chOff x="-382425" y="-124515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425" y="-1245155"/>
              <a:ext cx="19091748" cy="15111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2623" y="12750"/>
            <a:ext cx="6599248" cy="2651290"/>
            <a:chOff x="5722623" y="12750"/>
            <a:chExt cx="6599248" cy="265129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01682" y="613953"/>
              <a:ext cx="6441130" cy="1448884"/>
              <a:chOff x="5801682" y="613953"/>
              <a:chExt cx="6441130" cy="144888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140000">
                <a:off x="5801682" y="613953"/>
                <a:ext cx="6441130" cy="1448884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9883" y="-282797"/>
              <a:ext cx="9193162" cy="24635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6299" y="1654659"/>
            <a:ext cx="5917338" cy="81136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2425" y="-1245155"/>
            <a:ext cx="19091748" cy="15111455"/>
            <a:chOff x="-382425" y="-124515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425" y="-1245155"/>
              <a:ext cx="19091748" cy="151114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8718" y="2322462"/>
            <a:ext cx="5917781" cy="17575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74" y="139923"/>
            <a:ext cx="3225352" cy="1488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1126" y="1382795"/>
            <a:ext cx="17307785" cy="34186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087" y="4540682"/>
            <a:ext cx="17247480" cy="22019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1125" y="6531139"/>
            <a:ext cx="17599842" cy="34186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2425" y="-1245155"/>
            <a:ext cx="19091748" cy="15111455"/>
            <a:chOff x="-382425" y="-124515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425" y="-1245155"/>
              <a:ext cx="19091748" cy="151114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8718" y="2322462"/>
            <a:ext cx="5917781" cy="17575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74" y="139923"/>
            <a:ext cx="3225352" cy="1488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335" y="1830066"/>
            <a:ext cx="16487375" cy="346731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1125" y="4938414"/>
            <a:ext cx="17420747" cy="22876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2425" y="-1245155"/>
            <a:ext cx="19091748" cy="15111455"/>
            <a:chOff x="-382425" y="-124515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425" y="-1245155"/>
              <a:ext cx="19091748" cy="151114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7726" y="1293916"/>
            <a:ext cx="15342507" cy="65126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54941" y="2841907"/>
            <a:ext cx="1755471" cy="1629180"/>
            <a:chOff x="13854941" y="2841907"/>
            <a:chExt cx="1755471" cy="162918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439415" y="3380760"/>
              <a:ext cx="1012534" cy="862313"/>
              <a:chOff x="14439415" y="3380760"/>
              <a:chExt cx="1012534" cy="86231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520000">
                <a:off x="14439415" y="3380760"/>
                <a:ext cx="1012534" cy="86231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984529" y="2959623"/>
              <a:ext cx="628368" cy="661998"/>
              <a:chOff x="13984529" y="2959623"/>
              <a:chExt cx="628368" cy="66199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980000">
                <a:off x="13984529" y="2959623"/>
                <a:ext cx="628368" cy="66199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969583" y="5308539"/>
            <a:ext cx="11497345" cy="2420844"/>
            <a:chOff x="2969583" y="5308539"/>
            <a:chExt cx="11497345" cy="24208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200000">
              <a:off x="2969583" y="5308539"/>
              <a:ext cx="11497345" cy="24208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13687"/>
            <a:ext cx="18285714" cy="10272027"/>
            <a:chOff x="0" y="13687"/>
            <a:chExt cx="18285714" cy="1027202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0" y="13687"/>
              <a:ext cx="18285714" cy="10272027"/>
              <a:chOff x="0" y="13687"/>
              <a:chExt cx="18285714" cy="1027202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3687"/>
                <a:ext cx="18285714" cy="1027202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72404" y="477357"/>
              <a:ext cx="17347956" cy="9329315"/>
              <a:chOff x="472404" y="477357"/>
              <a:chExt cx="17347956" cy="93293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2404" y="477357"/>
                <a:ext cx="17347956" cy="9329315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799863" y="5228585"/>
            <a:ext cx="15915946" cy="15697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2425" y="-1245155"/>
            <a:ext cx="19091748" cy="15111455"/>
            <a:chOff x="-382425" y="-124515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425" y="-1245155"/>
              <a:ext cx="19091748" cy="15111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5433" y="1797075"/>
            <a:ext cx="5232641" cy="8170641"/>
            <a:chOff x="805433" y="1797075"/>
            <a:chExt cx="5232641" cy="81706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433" y="1797075"/>
              <a:ext cx="5232641" cy="81706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31175" y="1797075"/>
            <a:ext cx="10930058" cy="8170641"/>
            <a:chOff x="6531175" y="1797075"/>
            <a:chExt cx="10930058" cy="81706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1175" y="1797075"/>
              <a:ext cx="10930058" cy="81706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2757" y="2099339"/>
            <a:ext cx="3999740" cy="11242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1320" y="3194355"/>
            <a:ext cx="4364916" cy="38846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55103" y="2095015"/>
            <a:ext cx="5685607" cy="11329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41743" y="7156200"/>
            <a:ext cx="2980208" cy="14966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22623" y="12750"/>
            <a:ext cx="6599248" cy="2651290"/>
            <a:chOff x="5722623" y="12750"/>
            <a:chExt cx="6599248" cy="265129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801682" y="613953"/>
              <a:ext cx="6441130" cy="1448884"/>
              <a:chOff x="5801682" y="613953"/>
              <a:chExt cx="6441130" cy="144888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140000">
                <a:off x="5801682" y="613953"/>
                <a:ext cx="6441130" cy="1448884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47274" y="-270463"/>
              <a:ext cx="7271276" cy="24659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3447" y="2970181"/>
            <a:ext cx="9861401" cy="448914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31802" y="8509489"/>
            <a:ext cx="10861581" cy="9532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345454" y="-796664"/>
            <a:ext cx="4940261" cy="4940261"/>
            <a:chOff x="13345454" y="-796664"/>
            <a:chExt cx="4940261" cy="49402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45454" y="-796664"/>
              <a:ext cx="4940261" cy="49402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38074" y="7913171"/>
            <a:ext cx="1138890" cy="1001411"/>
            <a:chOff x="6038074" y="7913171"/>
            <a:chExt cx="1138890" cy="10014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38074" y="7913171"/>
              <a:ext cx="1138890" cy="1001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2425" y="-1245155"/>
            <a:ext cx="19091748" cy="15111455"/>
            <a:chOff x="-382425" y="-124515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425" y="-1245155"/>
              <a:ext cx="19091748" cy="15111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42481" y="548501"/>
            <a:ext cx="1222031" cy="2833498"/>
            <a:chOff x="12442481" y="548501"/>
            <a:chExt cx="1222031" cy="28334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2481" y="548501"/>
              <a:ext cx="1222031" cy="28334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43233" y="146084"/>
            <a:ext cx="6599248" cy="2651290"/>
            <a:chOff x="5843233" y="146084"/>
            <a:chExt cx="6599248" cy="265129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922292" y="747287"/>
              <a:ext cx="6441130" cy="1448884"/>
              <a:chOff x="5922292" y="747287"/>
              <a:chExt cx="6441130" cy="144888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140000">
                <a:off x="5922292" y="747287"/>
                <a:ext cx="6441130" cy="1448884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6341" y="-149463"/>
              <a:ext cx="8853523" cy="24635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5966" y="1684718"/>
            <a:ext cx="16721946" cy="8521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2425" y="-1245155"/>
            <a:ext cx="19091748" cy="15111455"/>
            <a:chOff x="-382425" y="-124515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425" y="-1245155"/>
              <a:ext cx="19091748" cy="151114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549374" y="-1606052"/>
            <a:ext cx="31384462" cy="14874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01682" y="613953"/>
            <a:ext cx="6441130" cy="1448884"/>
            <a:chOff x="5801682" y="613953"/>
            <a:chExt cx="6441130" cy="14488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140000">
              <a:off x="5801682" y="613953"/>
              <a:ext cx="6441130" cy="14488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0131" y="-282462"/>
            <a:ext cx="8035895" cy="24701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2425" y="-1245155"/>
            <a:ext cx="19091748" cy="15111455"/>
            <a:chOff x="-382425" y="-124515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425" y="-1245155"/>
              <a:ext cx="19091748" cy="15111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85604" y="439698"/>
            <a:ext cx="9514506" cy="7280423"/>
            <a:chOff x="4385604" y="439698"/>
            <a:chExt cx="9514506" cy="7280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5604" y="439698"/>
              <a:ext cx="9514506" cy="72804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58302" y="1351148"/>
            <a:ext cx="5111447" cy="177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1506" y="2963583"/>
            <a:ext cx="8753488" cy="37827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15123" y="5781269"/>
            <a:ext cx="5029874" cy="13541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70979" y="937118"/>
            <a:ext cx="4789980" cy="1171500"/>
            <a:chOff x="8870979" y="937118"/>
            <a:chExt cx="4789980" cy="1171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70979" y="937118"/>
              <a:ext cx="4789980" cy="11715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506" y="5798467"/>
            <a:ext cx="4569371" cy="13148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823801" y="6560498"/>
            <a:ext cx="8407912" cy="12650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94690" y="6577178"/>
            <a:ext cx="6170363" cy="132106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79197" y="7797337"/>
            <a:ext cx="4883323" cy="13148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09650" y="8553871"/>
            <a:ext cx="7646855" cy="8316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1926" y="-1121295"/>
            <a:ext cx="19091748" cy="15111455"/>
            <a:chOff x="-271926" y="-1121295"/>
            <a:chExt cx="19091748" cy="15111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1926" y="-1121295"/>
              <a:ext cx="19091748" cy="15111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7143" y="575603"/>
            <a:ext cx="6971429" cy="2651290"/>
            <a:chOff x="5657143" y="575603"/>
            <a:chExt cx="6971429" cy="265129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922292" y="1176806"/>
              <a:ext cx="6441130" cy="1448884"/>
              <a:chOff x="5922292" y="1176806"/>
              <a:chExt cx="6441130" cy="144888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140000">
                <a:off x="5922292" y="1176806"/>
                <a:ext cx="6441130" cy="1448884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1150" y="136563"/>
              <a:ext cx="8633638" cy="247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64808" y="4845966"/>
            <a:ext cx="2670273" cy="182836"/>
            <a:chOff x="5864808" y="4845966"/>
            <a:chExt cx="2670273" cy="1828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5864808" y="4845966"/>
              <a:ext cx="2670273" cy="1828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69225" y="5659298"/>
            <a:ext cx="2080988" cy="287314"/>
            <a:chOff x="6169225" y="5659298"/>
            <a:chExt cx="2080988" cy="2873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169225" y="5659298"/>
              <a:ext cx="2080988" cy="2873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59064" y="6207280"/>
            <a:ext cx="1874790" cy="287314"/>
            <a:chOff x="10159064" y="6207280"/>
            <a:chExt cx="1874790" cy="2873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159064" y="6207280"/>
              <a:ext cx="1874790" cy="2873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28872" y="5644490"/>
            <a:ext cx="2089793" cy="287314"/>
            <a:chOff x="13928872" y="5644490"/>
            <a:chExt cx="2089793" cy="2873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928872" y="5644490"/>
              <a:ext cx="2089793" cy="2873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74690" y="575603"/>
            <a:ext cx="3085714" cy="2914528"/>
            <a:chOff x="12774690" y="575603"/>
            <a:chExt cx="3085714" cy="29145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74690" y="575603"/>
              <a:ext cx="3085714" cy="29145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0095" y="4788580"/>
            <a:ext cx="16885525" cy="2429201"/>
            <a:chOff x="700095" y="4788580"/>
            <a:chExt cx="16885525" cy="242920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036270" y="7034944"/>
              <a:ext cx="2642065" cy="182836"/>
              <a:chOff x="2036270" y="7034944"/>
              <a:chExt cx="2642065" cy="18283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036270" y="7034944"/>
                <a:ext cx="2642065" cy="18283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1697" y="5903491"/>
              <a:ext cx="2670273" cy="182836"/>
              <a:chOff x="111697" y="5903491"/>
              <a:chExt cx="2670273" cy="18283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3600000">
                <a:off x="111697" y="5903491"/>
                <a:ext cx="2670273" cy="18283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943809" y="5934755"/>
              <a:ext cx="2642065" cy="182836"/>
              <a:chOff x="3943809" y="5934755"/>
              <a:chExt cx="2642065" cy="18283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7200000">
                <a:off x="3943809" y="5934755"/>
                <a:ext cx="2642065" cy="18283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741749" y="7034944"/>
              <a:ext cx="2642065" cy="182836"/>
              <a:chOff x="9741749" y="7034944"/>
              <a:chExt cx="2642065" cy="18283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741749" y="7034944"/>
                <a:ext cx="2642065" cy="18283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638115" y="5903491"/>
              <a:ext cx="2670273" cy="182836"/>
              <a:chOff x="11638115" y="5903491"/>
              <a:chExt cx="2670273" cy="18283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3600000">
                <a:off x="11638115" y="5903491"/>
                <a:ext cx="2670273" cy="18283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834210" y="5934755"/>
              <a:ext cx="2642065" cy="182836"/>
              <a:chOff x="7834210" y="5934755"/>
              <a:chExt cx="2642065" cy="18283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7200000">
                <a:off x="7834210" y="5934755"/>
                <a:ext cx="2642065" cy="18283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5885004" y="4845966"/>
              <a:ext cx="2670273" cy="182836"/>
              <a:chOff x="5885004" y="4845966"/>
              <a:chExt cx="2670273" cy="182836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5885004" y="4845966"/>
                <a:ext cx="2670273" cy="18283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524900" y="5886918"/>
              <a:ext cx="2642065" cy="182836"/>
              <a:chOff x="15524900" y="5886918"/>
              <a:chExt cx="2642065" cy="18283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7200000">
                <a:off x="15524900" y="5886918"/>
                <a:ext cx="2642065" cy="18283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3575694" y="4798130"/>
              <a:ext cx="2670273" cy="182836"/>
              <a:chOff x="13575694" y="4798130"/>
              <a:chExt cx="2670273" cy="18283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13575694" y="4798130"/>
                <a:ext cx="2670273" cy="182836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2413299" y="6189019"/>
            <a:ext cx="1879969" cy="287314"/>
            <a:chOff x="2413299" y="6189019"/>
            <a:chExt cx="1879969" cy="2873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2413299" y="6189019"/>
              <a:ext cx="1879969" cy="287314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5394" y="2741462"/>
            <a:ext cx="4655600" cy="141880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1488183" y="3659524"/>
            <a:ext cx="8649010" cy="174958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072929" y="6571832"/>
            <a:ext cx="5693048" cy="141751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492976" y="7465855"/>
            <a:ext cx="8164752" cy="130516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13142" y="3780473"/>
            <a:ext cx="4266877" cy="141752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016249" y="4719665"/>
            <a:ext cx="6987448" cy="860743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207659" y="6864453"/>
            <a:ext cx="5736000" cy="141751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437148" y="7685033"/>
            <a:ext cx="7402629" cy="860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19192" y="431798"/>
            <a:ext cx="10447331" cy="2560331"/>
            <a:chOff x="3919192" y="431798"/>
            <a:chExt cx="10447331" cy="256033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772427" y="1033852"/>
              <a:ext cx="6441130" cy="1356223"/>
              <a:chOff x="5772427" y="1033852"/>
              <a:chExt cx="6441130" cy="135622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140000">
                <a:off x="5772427" y="1033852"/>
                <a:ext cx="6441130" cy="135622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370" y="1310"/>
              <a:ext cx="14816276" cy="24574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1712" y="2586929"/>
            <a:ext cx="5232641" cy="3174771"/>
            <a:chOff x="731712" y="2586929"/>
            <a:chExt cx="5232641" cy="31747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712" y="2586929"/>
              <a:ext cx="5232641" cy="31747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6837" y="2593849"/>
            <a:ext cx="4498084" cy="16260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643" y="3824693"/>
            <a:ext cx="5262097" cy="19856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55739" y="2565283"/>
            <a:ext cx="5232641" cy="3174771"/>
            <a:chOff x="12255739" y="2565283"/>
            <a:chExt cx="5232641" cy="31747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55739" y="2565283"/>
              <a:ext cx="5232641" cy="31747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49064" y="2593849"/>
            <a:ext cx="4758293" cy="11329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30234" y="3824693"/>
            <a:ext cx="5387088" cy="19856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26537" y="2597511"/>
            <a:ext cx="5232641" cy="3174771"/>
            <a:chOff x="6526537" y="2597511"/>
            <a:chExt cx="5232641" cy="31747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6537" y="2597511"/>
              <a:ext cx="5232641" cy="31747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02243" y="2598172"/>
            <a:ext cx="4256855" cy="11242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53406" y="3838226"/>
            <a:ext cx="5487984" cy="131198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31712" y="6239069"/>
            <a:ext cx="5232641" cy="3174771"/>
            <a:chOff x="731712" y="6239069"/>
            <a:chExt cx="5232641" cy="31747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712" y="6239069"/>
              <a:ext cx="5232641" cy="317477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4904" y="6380191"/>
            <a:ext cx="5636693" cy="112427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2840" y="7416299"/>
            <a:ext cx="5050763" cy="198564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255739" y="6239069"/>
            <a:ext cx="5232641" cy="3174771"/>
            <a:chOff x="12255739" y="6239069"/>
            <a:chExt cx="5232641" cy="31747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55739" y="6239069"/>
              <a:ext cx="5232641" cy="317477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58759" y="6375858"/>
            <a:ext cx="4739227" cy="113295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54955" y="7427651"/>
            <a:ext cx="5340478" cy="198564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526537" y="6239069"/>
            <a:ext cx="5232641" cy="3174771"/>
            <a:chOff x="6526537" y="6239069"/>
            <a:chExt cx="5232641" cy="31747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26537" y="6239069"/>
              <a:ext cx="5232641" cy="31747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82817" y="5721006"/>
            <a:ext cx="1305010" cy="1186872"/>
            <a:chOff x="6282817" y="5721006"/>
            <a:chExt cx="1305010" cy="118687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2817" y="5721006"/>
              <a:ext cx="1305010" cy="118687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335292" y="1711964"/>
            <a:ext cx="1826050" cy="1826050"/>
            <a:chOff x="-335292" y="1711964"/>
            <a:chExt cx="1826050" cy="182605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335292" y="1711964"/>
              <a:ext cx="1826050" cy="18260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335292" y="5548777"/>
            <a:ext cx="1826050" cy="1826050"/>
            <a:chOff x="-335292" y="5548777"/>
            <a:chExt cx="1826050" cy="182605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335292" y="5548777"/>
              <a:ext cx="1826050" cy="182605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761776" y="1711964"/>
            <a:ext cx="1826050" cy="1826050"/>
            <a:chOff x="5761776" y="1711964"/>
            <a:chExt cx="1826050" cy="182605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1776" y="1711964"/>
              <a:ext cx="1826050" cy="18260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612230" y="1711964"/>
            <a:ext cx="1826050" cy="1826050"/>
            <a:chOff x="11612230" y="1711964"/>
            <a:chExt cx="1826050" cy="182605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12230" y="1711964"/>
              <a:ext cx="1826050" cy="182605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12230" y="5548777"/>
            <a:ext cx="1826050" cy="1826050"/>
            <a:chOff x="11612230" y="5548777"/>
            <a:chExt cx="1826050" cy="182605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12230" y="5548777"/>
              <a:ext cx="1826050" cy="1826050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175919" y="6380191"/>
            <a:ext cx="5202389" cy="112427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369149" y="7427651"/>
            <a:ext cx="5505497" cy="1401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19192" y="376482"/>
            <a:ext cx="10447331" cy="2606124"/>
            <a:chOff x="3919192" y="376482"/>
            <a:chExt cx="10447331" cy="260612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10523" y="1024328"/>
              <a:ext cx="6441130" cy="1356223"/>
              <a:chOff x="5810523" y="1024328"/>
              <a:chExt cx="6441130" cy="135622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140000">
                <a:off x="5810523" y="1024328"/>
                <a:ext cx="6441130" cy="135622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370" y="-54006"/>
              <a:ext cx="14816276" cy="24574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88368" y="217915"/>
            <a:ext cx="1816484" cy="2275014"/>
            <a:chOff x="12288368" y="217915"/>
            <a:chExt cx="1816484" cy="22750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8368" y="217915"/>
              <a:ext cx="1816484" cy="22750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4708" y="1842290"/>
            <a:ext cx="13890175" cy="16942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4307" y="3791271"/>
            <a:ext cx="16323794" cy="6299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2023-11-28T16:57:44Z</dcterms:created>
  <dcterms:modified xsi:type="dcterms:W3CDTF">2023-11-28T16:57:44Z</dcterms:modified>
</cp:coreProperties>
</file>