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35"/>
    <p:restoredTop sz="94560"/>
  </p:normalViewPr>
  <p:slideViewPr>
    <p:cSldViewPr snapToGrid="0">
      <p:cViewPr>
        <p:scale>
          <a:sx n="123" d="100"/>
          <a:sy n="123" d="100"/>
        </p:scale>
        <p:origin x="-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39E5-AD30-3047-5149-45B5FEFE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8B532-03D3-25FB-EA04-5D8FDECE2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3BE6-0D2E-5C46-8A2C-E6F5A2B9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7D74-E5A7-250D-758F-FE8BD45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E01E-5A2C-BF8E-3ED8-0051F539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685-B659-9E4A-C7CF-8C8C1C8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F961F-9763-0D08-ED1B-3F953C27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FF9B-934A-70D1-7B11-065626BD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B053-9F02-333F-DD15-19F00DA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31FE-CE0C-3F00-49A9-FBB90481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2212-3DF6-0EF0-F154-341BC319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4140-40B8-633D-763E-1B4A54BC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2143-4662-C994-55F3-69A90C1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3210-2848-FE32-29DE-6B1D518F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BEAA-0098-48E5-13E9-3313F48A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FEFE-FA93-B739-7421-CD5AF85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E211-3712-8CBB-8795-DEF724DE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4A98-04FC-A09A-4A97-D900029D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FB74-D0A4-F2B2-546A-3D6C3CB4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F166-5480-7602-796F-CC8AD3E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7ED3-00D3-002E-D5C8-94777560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A892-EC5D-346F-67D4-A068CC0A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568E-964E-D0CC-1AC1-8E4C813B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1B20-4BE5-FC6D-BA6E-D6EA53A1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FC77-A3C5-9851-8AC7-5C34DDB0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C36-A975-F55E-1950-2C274432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12BC-C73B-79B7-CB99-8805E972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90876-DD34-B424-C90B-CA4D41B8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1302-BDC4-3508-CE39-DF8AC059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EE62-D570-C3B7-0743-FEFA8DEE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50C2-D2B5-84FB-566D-97F194D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363C-6AA2-C388-47A7-21574CFB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B08F5-F2F2-A75F-99BB-BFA1C506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F6FAB-1CDE-8CAC-2714-891CEBA7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71ECA-3115-CAFA-7267-857020F0F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989D-6130-409D-0B1F-8C2C6466D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D2E35-D9E1-36CC-A9AB-2088179D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0B54F-4176-B84A-3C68-0F7CE33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3EBE5-9E91-2FAA-07CF-87E1FD00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C1EA-3A70-423A-F787-7C55ADC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64918-68B1-1E9B-6EF1-428EF599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4A5F8-238A-50F5-37DB-02CE0609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95DA7-AFBB-EC4D-DC80-8358808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92AAE-2CC0-81E3-5768-FAA07C1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78E59-1EB0-03CB-6ADE-45D04322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84B1-272D-8C35-3C19-A8D2E4AD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E3B4-089B-A03D-5ADE-B058C67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EC9B-E385-E744-B694-6837C4E2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B238C-85BB-ABB0-BD48-8A9958B2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7C6D0-D761-3531-1C0F-73980494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15E5-373B-8629-4927-5969073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57AF-F2C2-029B-7A32-73290D5C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6801-DCE5-41C4-5D00-43E4D572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8E4E-782B-DF71-D470-C767C8159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1A56-F8E5-2205-EE2A-2555A68D7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BC82-23F4-6C5D-DF10-4078A5B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C91C-AFFD-0F7D-5D2C-C5BCCD15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BC693-7A68-8AB9-D7F8-55705CB9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EEE7-C085-DCC3-31FA-EB35C0B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E2E3-08F4-761D-7DE1-F83BBC9E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4DF6-5BE8-A595-8296-AB5AD25F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607D-2060-C094-B386-71CD9B5A3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CC41-DAAA-822D-A5D1-C1FCDAD7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2F781EE-3736-1B45-80A1-E055108CEE37}"/>
              </a:ext>
            </a:extLst>
          </p:cNvPr>
          <p:cNvGrpSpPr/>
          <p:nvPr/>
        </p:nvGrpSpPr>
        <p:grpSpPr>
          <a:xfrm>
            <a:off x="1005651" y="0"/>
            <a:ext cx="7535760" cy="6858000"/>
            <a:chOff x="1005651" y="0"/>
            <a:chExt cx="7535760" cy="6858000"/>
          </a:xfrm>
        </p:grpSpPr>
        <p:pic>
          <p:nvPicPr>
            <p:cNvPr id="20" name="Picture 19" descr="A collage of graphs and charts&#10;&#10;AI-generated content may be incorrect.">
              <a:extLst>
                <a:ext uri="{FF2B5EF4-FFF2-40B4-BE49-F238E27FC236}">
                  <a16:creationId xmlns:a16="http://schemas.microsoft.com/office/drawing/2014/main" id="{2A89B376-30FE-4448-B8F0-B0359131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211" y="0"/>
              <a:ext cx="7315200" cy="68580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4630ABF-3AC9-8161-FFB3-744C530BE799}"/>
                </a:ext>
              </a:extLst>
            </p:cNvPr>
            <p:cNvGrpSpPr/>
            <p:nvPr/>
          </p:nvGrpSpPr>
          <p:grpSpPr>
            <a:xfrm>
              <a:off x="1005651" y="107252"/>
              <a:ext cx="5084668" cy="3691080"/>
              <a:chOff x="1005651" y="107252"/>
              <a:chExt cx="5084668" cy="369108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ED6002-ACFA-DF52-AD2C-D95E3CA9E754}"/>
                  </a:ext>
                </a:extLst>
              </p:cNvPr>
              <p:cNvSpPr txBox="1"/>
              <p:nvPr/>
            </p:nvSpPr>
            <p:spPr>
              <a:xfrm>
                <a:off x="1012641" y="107252"/>
                <a:ext cx="442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328289-C9B1-1884-7D00-B4DB3E13F720}"/>
                  </a:ext>
                </a:extLst>
              </p:cNvPr>
              <p:cNvSpPr txBox="1"/>
              <p:nvPr/>
            </p:nvSpPr>
            <p:spPr>
              <a:xfrm>
                <a:off x="1005651" y="3429000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(b)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14F6AF-FEC5-D505-033B-7E0239E95FEE}"/>
                  </a:ext>
                </a:extLst>
              </p:cNvPr>
              <p:cNvSpPr txBox="1"/>
              <p:nvPr/>
            </p:nvSpPr>
            <p:spPr>
              <a:xfrm>
                <a:off x="5645165" y="10725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4A1720-F2A4-A895-70BD-9B44EA8BD521}"/>
                  </a:ext>
                </a:extLst>
              </p:cNvPr>
              <p:cNvSpPr txBox="1"/>
              <p:nvPr/>
            </p:nvSpPr>
            <p:spPr>
              <a:xfrm>
                <a:off x="5641157" y="3429000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25AF3B-D954-DE23-F513-A926F1F9D8EC}"/>
              </a:ext>
            </a:extLst>
          </p:cNvPr>
          <p:cNvSpPr txBox="1"/>
          <p:nvPr/>
        </p:nvSpPr>
        <p:spPr>
          <a:xfrm>
            <a:off x="9379835" y="559711"/>
            <a:ext cx="23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exported as 800 x 750 </a:t>
            </a:r>
          </a:p>
        </p:txBody>
      </p:sp>
    </p:spTree>
    <p:extLst>
      <p:ext uri="{BB962C8B-B14F-4D97-AF65-F5344CB8AC3E}">
        <p14:creationId xmlns:p14="http://schemas.microsoft.com/office/powerpoint/2010/main" val="123236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Kelsey Yule</dc:creator>
  <cp:lastModifiedBy>Kelsey Yule</cp:lastModifiedBy>
  <cp:revision>7</cp:revision>
  <dcterms:created xsi:type="dcterms:W3CDTF">2025-03-24T16:54:43Z</dcterms:created>
  <dcterms:modified xsi:type="dcterms:W3CDTF">2025-04-12T02:25:46Z</dcterms:modified>
</cp:coreProperties>
</file>