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CE54D-1EF1-4A93-91AF-E2C463818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F01542-794C-4FB0-8C30-637128E85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0F48B5-D088-478D-93CA-9187415D1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75CEC2-4F46-4FE9-A55F-6F7A21FE0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8F66AE-A957-454A-96DA-CECAE907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805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E2593-3B1E-4EEA-A155-7FE3E7559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11F21D-58FD-4F60-9C20-BFEC208C0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33852E-1039-4542-A1B6-D199C8C34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64BF67-E35B-4EDE-B7B7-F4C7C6B99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B8786B-D030-4FF5-8AF7-D2B9A52D0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767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7C24217-9954-48DA-9DC6-B8A9031E8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B09D32-375F-4E78-ACFE-14CF7B8E7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4BFB76-1FDC-4025-8624-B9C7B242B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1F0DA1-D00D-412A-8B49-D5FB5B17F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9DDC4A-A645-44FC-B674-E0920EEBB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37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D3556-AD2C-466C-AFF1-28122092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24015B-94A4-4328-8122-43477C1B4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987C31-5C9D-46F3-AA7A-7EEF3A09F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A4690B-9FEE-4887-A467-503AE5E24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C88F1D-DD83-43D9-B982-376E99974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105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1338F-62E0-430D-8B52-A6A1D3314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A546A3-6112-426C-B27C-11F2DAD99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014328-D3B6-4084-A96C-4914751B9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A8875B-F4DC-43A1-B88D-DC6D05853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91838-8625-496D-98E1-24C43FA4D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08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2933CB-3AE3-4872-A8E8-7F4D8B6AC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459DE4-00D4-401B-8890-9FEFF410D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6E59C9-F68F-4102-A735-F54BF4422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1D1746-80B5-49F5-A512-82C633CB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3D5CFA-D023-434B-956A-07F97C22B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50C6C9-7779-4BA0-9396-D2AF37425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02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D3506-65CE-4CA3-BF0A-06B334F3B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E88312-B154-434C-98E4-957664DF1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2919DA-631A-4AC3-826E-8C16B58D5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D5F1C8-817B-4A33-9095-2F20346A23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D69769-E743-4A02-A9E1-9978A4D9AB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BBE702-2004-40AA-A089-4554FF87A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C62C2A-9256-46BE-A969-06AED9D46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FC9037-F9A4-4079-9350-F490E68AC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191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F332E-3589-429E-ADAA-33914833D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9916B6-9CC0-460F-806F-8D91C0B6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60069F-3F23-40A4-878A-A6D5019C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EF43D0-2D75-4E33-9129-C8EFFE7F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81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41BA67-303E-4E7C-AF55-065F857C9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BC75CF-B76C-4410-BEDB-B1DF8988C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9B7044-A8A7-4867-9995-3CCA66ABD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713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B003A-EC68-4A5E-8F71-1B90795FB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A7210F-3459-436C-9D5B-1753B30C4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2F77A0-B40C-4641-9981-674FF56DC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631586-153C-4F30-8694-4AD64DA95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545188-B296-4893-8E08-D0E187AE5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393D5A-96B7-4153-AB62-D232234EF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454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6B685B-B6CF-4C12-A5EC-CEE4CF146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52A4A0-8576-4D9E-80B3-7BD11CC77B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929837-EE7A-4CFD-99C8-24A194F99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58FE41-1AE6-440E-B6F7-64FCF8AF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7A9022-6177-4DCB-8E97-B3BA66FEE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1D3A44-24B9-460D-9A1C-00D69E8A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1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31EC8D-8E43-4EAD-8C18-B6C28FAD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54C63D-76E4-49DB-AEBE-12A6B7A36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DA1FBC-F74B-40DD-9C0B-FA7C2399C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2EAF0-FF3A-4BDF-BCB7-82D6812D32E9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C98595-D91D-48F1-A4F9-E01088801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4C7B60-BF3F-4A8D-8C05-5CB102C6A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794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77617-624F-9B12-6A28-5EB661BA7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2022 SW </a:t>
            </a:r>
            <a:r>
              <a:rPr lang="ko-KR" altLang="en-US" dirty="0">
                <a:solidFill>
                  <a:srgbClr val="00B0F0"/>
                </a:solidFill>
              </a:rPr>
              <a:t>전시회</a:t>
            </a:r>
            <a:br>
              <a:rPr lang="ko-KR" altLang="en-US" dirty="0">
                <a:solidFill>
                  <a:srgbClr val="00B0F0"/>
                </a:solidFill>
              </a:rPr>
            </a:br>
            <a:endParaRPr kumimoji="1" lang="ko-Kore-KR" altLang="en-US" dirty="0"/>
          </a:p>
        </p:txBody>
      </p:sp>
      <p:pic>
        <p:nvPicPr>
          <p:cNvPr id="4" name="Picture 2" descr="한림대학교Hallym University - YouTube">
            <a:extLst>
              <a:ext uri="{FF2B5EF4-FFF2-40B4-BE49-F238E27FC236}">
                <a16:creationId xmlns:a16="http://schemas.microsoft.com/office/drawing/2014/main" id="{9B3A9582-EBAB-8941-8902-2FA59211C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805" y="0"/>
            <a:ext cx="917196" cy="91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4">
            <a:extLst>
              <a:ext uri="{FF2B5EF4-FFF2-40B4-BE49-F238E27FC236}">
                <a16:creationId xmlns:a16="http://schemas.microsoft.com/office/drawing/2014/main" id="{7E8F31A9-5DD9-8FC0-A96C-993A612F1841}"/>
              </a:ext>
            </a:extLst>
          </p:cNvPr>
          <p:cNvCxnSpPr>
            <a:cxnSpLocks/>
          </p:cNvCxnSpPr>
          <p:nvPr/>
        </p:nvCxnSpPr>
        <p:spPr>
          <a:xfrm>
            <a:off x="2746871" y="2707089"/>
            <a:ext cx="6698255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5F3ED1-F15E-CCEA-E5EA-447C664232A7}"/>
              </a:ext>
            </a:extLst>
          </p:cNvPr>
          <p:cNvSpPr txBox="1"/>
          <p:nvPr/>
        </p:nvSpPr>
        <p:spPr>
          <a:xfrm>
            <a:off x="3591860" y="2744858"/>
            <a:ext cx="5008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0B0F0"/>
                </a:solidFill>
              </a:rPr>
              <a:t>20195116 </a:t>
            </a:r>
            <a:r>
              <a:rPr lang="ko-KR" altLang="en-US" sz="2000" dirty="0">
                <a:solidFill>
                  <a:srgbClr val="00B0F0"/>
                </a:solidFill>
              </a:rPr>
              <a:t>김규민</a:t>
            </a:r>
            <a:endParaRPr lang="en-US" altLang="ko-KR" sz="2000" dirty="0">
              <a:solidFill>
                <a:srgbClr val="00B0F0"/>
              </a:solidFill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DC0E4387-3292-1669-2699-1731208ED2AE}"/>
              </a:ext>
            </a:extLst>
          </p:cNvPr>
          <p:cNvSpPr txBox="1">
            <a:spLocks/>
          </p:cNvSpPr>
          <p:nvPr/>
        </p:nvSpPr>
        <p:spPr>
          <a:xfrm>
            <a:off x="1741587" y="3490513"/>
            <a:ext cx="870882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>
                <a:solidFill>
                  <a:srgbClr val="00B0F0"/>
                </a:solidFill>
              </a:rPr>
              <a:t>코로나 재확산을 위해 조금 더 정확한 마스크 착용 </a:t>
            </a:r>
            <a:r>
              <a:rPr lang="ko-KR" altLang="en-US" sz="1100" dirty="0" err="1">
                <a:solidFill>
                  <a:srgbClr val="00B0F0"/>
                </a:solidFill>
              </a:rPr>
              <a:t>판별기</a:t>
            </a:r>
            <a:endParaRPr lang="ko-KR" altLang="en-US" sz="1100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5A2BAF-C61B-4478-812C-1A3D3C7A8F81}"/>
              </a:ext>
            </a:extLst>
          </p:cNvPr>
          <p:cNvSpPr/>
          <p:nvPr/>
        </p:nvSpPr>
        <p:spPr>
          <a:xfrm>
            <a:off x="5637403" y="528202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b="1" dirty="0">
                <a:solidFill>
                  <a:srgbClr val="00B0F0"/>
                </a:solidFill>
                <a:latin typeface="+mj-ea"/>
              </a:rPr>
              <a:t>KYUMIN KIM</a:t>
            </a:r>
          </a:p>
          <a:p>
            <a:pPr algn="r"/>
            <a:r>
              <a:rPr lang="en-US" altLang="ko-KR" b="1" dirty="0">
                <a:solidFill>
                  <a:srgbClr val="00B0F0"/>
                </a:solidFill>
                <a:latin typeface="+mj-ea"/>
              </a:rPr>
              <a:t>Email : kgmrnt@gmail.com</a:t>
            </a:r>
          </a:p>
          <a:p>
            <a:pPr algn="r"/>
            <a:r>
              <a:rPr lang="en-US" altLang="ko-KR" b="1" dirty="0" err="1">
                <a:solidFill>
                  <a:srgbClr val="00B0F0"/>
                </a:solidFill>
                <a:latin typeface="+mj-ea"/>
              </a:rPr>
              <a:t>Github</a:t>
            </a:r>
            <a:r>
              <a:rPr lang="en-US" altLang="ko-KR" b="1" dirty="0">
                <a:solidFill>
                  <a:srgbClr val="00B0F0"/>
                </a:solidFill>
                <a:latin typeface="+mj-ea"/>
              </a:rPr>
              <a:t> : three7027@github.com</a:t>
            </a:r>
          </a:p>
        </p:txBody>
      </p:sp>
    </p:spTree>
    <p:extLst>
      <p:ext uri="{BB962C8B-B14F-4D97-AF65-F5344CB8AC3E}">
        <p14:creationId xmlns:p14="http://schemas.microsoft.com/office/powerpoint/2010/main" val="1446477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62FA2ED-E79E-4144-824C-5BA3DAFB5038}"/>
              </a:ext>
            </a:extLst>
          </p:cNvPr>
          <p:cNvCxnSpPr/>
          <p:nvPr/>
        </p:nvCxnSpPr>
        <p:spPr>
          <a:xfrm>
            <a:off x="610999" y="977441"/>
            <a:ext cx="99912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CA1144B-556E-46A8-AC20-517F39654735}"/>
              </a:ext>
            </a:extLst>
          </p:cNvPr>
          <p:cNvSpPr txBox="1"/>
          <p:nvPr/>
        </p:nvSpPr>
        <p:spPr>
          <a:xfrm>
            <a:off x="543886" y="198324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rgbClr val="00B0F0"/>
                </a:solidFill>
              </a:rPr>
              <a:t>Where is your mask?</a:t>
            </a:r>
            <a:endParaRPr lang="ko-KR" altLang="en-US" sz="4500" dirty="0">
              <a:solidFill>
                <a:srgbClr val="00B0F0"/>
              </a:solidFill>
            </a:endParaRPr>
          </a:p>
        </p:txBody>
      </p:sp>
      <p:pic>
        <p:nvPicPr>
          <p:cNvPr id="11" name="Picture 2" descr="한림대학교Hallym University - YouTube">
            <a:extLst>
              <a:ext uri="{FF2B5EF4-FFF2-40B4-BE49-F238E27FC236}">
                <a16:creationId xmlns:a16="http://schemas.microsoft.com/office/drawing/2014/main" id="{1A999C35-3AAE-4FDE-8420-551C2A1C4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805" y="0"/>
            <a:ext cx="917196" cy="91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54A201C-80D2-412B-9ACC-109129D0DB1B}"/>
              </a:ext>
            </a:extLst>
          </p:cNvPr>
          <p:cNvSpPr/>
          <p:nvPr/>
        </p:nvSpPr>
        <p:spPr>
          <a:xfrm>
            <a:off x="543885" y="1160735"/>
            <a:ext cx="11215723" cy="318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5580" latinLnBrk="0">
              <a:spcBef>
                <a:spcPts val="440"/>
              </a:spcBef>
            </a:pP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주제</a:t>
            </a: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 </a:t>
            </a:r>
            <a:endParaRPr lang="ko-KR" altLang="ko-KR" sz="1200" kern="100" dirty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05105" latinLnBrk="0">
              <a:spcBef>
                <a:spcPts val="575"/>
              </a:spcBef>
              <a:tabLst>
                <a:tab pos="1663700" algn="l"/>
              </a:tabLst>
            </a:pP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-  </a:t>
            </a: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바탕" panose="02030600000101010101" pitchFamily="18" charset="-127"/>
              </a:rPr>
              <a:t>Python, </a:t>
            </a:r>
            <a:r>
              <a:rPr lang="en-US" altLang="ko-KR" kern="0" dirty="0" err="1">
                <a:solidFill>
                  <a:srgbClr val="00B0F0"/>
                </a:solidFill>
                <a:latin typeface="맑은 고딕" panose="020B0503020000020004" pitchFamily="50" charset="-127"/>
                <a:cs typeface="바탕" panose="02030600000101010101" pitchFamily="18" charset="-127"/>
              </a:rPr>
              <a:t>Tensorflow</a:t>
            </a:r>
            <a:r>
              <a:rPr lang="ko-KR" altLang="en-US" kern="0" dirty="0">
                <a:solidFill>
                  <a:srgbClr val="00B0F0"/>
                </a:solidFill>
                <a:latin typeface="맑은 고딕" panose="020B0503020000020004" pitchFamily="50" charset="-127"/>
                <a:cs typeface="바탕" panose="02030600000101010101" pitchFamily="18" charset="-127"/>
              </a:rPr>
              <a:t>를 이용한 마스크 착용 </a:t>
            </a:r>
            <a:r>
              <a:rPr lang="ko-KR" altLang="en-US" kern="0" dirty="0" err="1">
                <a:solidFill>
                  <a:srgbClr val="00B0F0"/>
                </a:solidFill>
                <a:latin typeface="맑은 고딕" panose="020B0503020000020004" pitchFamily="50" charset="-127"/>
                <a:cs typeface="바탕" panose="02030600000101010101" pitchFamily="18" charset="-127"/>
              </a:rPr>
              <a:t>판별기</a:t>
            </a: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	 </a:t>
            </a:r>
            <a:endParaRPr lang="ko-KR" altLang="ko-KR" sz="1200" kern="100" dirty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0">
              <a:spcBef>
                <a:spcPts val="575"/>
              </a:spcBef>
              <a:tabLst>
                <a:tab pos="1663700" algn="l"/>
              </a:tabLst>
            </a:pP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200" kern="100" dirty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95580" latinLnBrk="0">
              <a:spcBef>
                <a:spcPts val="2640"/>
              </a:spcBef>
            </a:pP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플랫폼</a:t>
            </a:r>
            <a:endParaRPr lang="ko-KR" altLang="ko-KR" sz="1200" kern="100" dirty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latinLnBrk="0">
              <a:spcBef>
                <a:spcPts val="600"/>
              </a:spcBef>
              <a:buClr>
                <a:srgbClr val="000000"/>
              </a:buClr>
              <a:buSzPts val="1100"/>
            </a:pP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바탕" panose="02030600000101010101" pitchFamily="18" charset="-127"/>
              </a:rPr>
              <a:t>  -   </a:t>
            </a:r>
            <a:r>
              <a:rPr lang="en-US" altLang="ko-KR" kern="0" dirty="0" err="1">
                <a:solidFill>
                  <a:srgbClr val="00B0F0"/>
                </a:solidFill>
                <a:latin typeface="맑은 고딕" panose="020B0503020000020004" pitchFamily="50" charset="-127"/>
                <a:cs typeface="바탕" panose="02030600000101010101" pitchFamily="18" charset="-127"/>
              </a:rPr>
              <a:t>Tensorflow</a:t>
            </a:r>
            <a:endParaRPr lang="en-US" altLang="ko-KR" sz="1200" kern="100" dirty="0">
              <a:solidFill>
                <a:srgbClr val="00B0F0"/>
              </a:solidFill>
              <a:latin typeface="Calibri" panose="020F0502020204030204" pitchFamily="34" charset="0"/>
              <a:cs typeface="바탕" panose="02030600000101010101" pitchFamily="18" charset="-127"/>
            </a:endParaRPr>
          </a:p>
          <a:p>
            <a:pPr lvl="0" latinLnBrk="0">
              <a:spcBef>
                <a:spcPts val="600"/>
              </a:spcBef>
              <a:buClr>
                <a:srgbClr val="000000"/>
              </a:buClr>
              <a:buSzPts val="1100"/>
            </a:pPr>
            <a:endParaRPr lang="ko-KR" altLang="ko-KR" sz="1200" kern="100" dirty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90500" marR="186055" indent="12700" latinLnBrk="0">
              <a:spcBef>
                <a:spcPts val="220"/>
              </a:spcBef>
            </a:pP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진행 상황</a:t>
            </a:r>
            <a:endParaRPr lang="ko-KR" altLang="ko-KR" sz="1200" kern="100" dirty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90500" marR="186055" indent="12700" latinLnBrk="0">
              <a:spcBef>
                <a:spcPts val="220"/>
              </a:spcBef>
            </a:pP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</a:p>
          <a:p>
            <a:pPr marL="342900" lvl="0" indent="-342900" algn="just">
              <a:buClr>
                <a:srgbClr val="000000"/>
              </a:buClr>
              <a:buSzPts val="1100"/>
              <a:buFont typeface="Arial" panose="020B0604020202020204" pitchFamily="34" charset="0"/>
              <a:buChar char="-"/>
            </a:pPr>
            <a:r>
              <a:rPr lang="ko-KR" altLang="en-US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데이터 </a:t>
            </a:r>
            <a:r>
              <a:rPr lang="ko-KR" altLang="en-US" kern="100" dirty="0" err="1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수집중</a:t>
            </a:r>
            <a:endParaRPr lang="ko-KR" altLang="ko-KR" sz="1200" kern="100" dirty="0">
              <a:solidFill>
                <a:srgbClr val="00B0F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233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11579</TotalTime>
  <Words>58</Words>
  <Application>Microsoft Office PowerPoint</Application>
  <PresentationFormat>와이드스크린</PresentationFormat>
  <Paragraphs>16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Calibri</vt:lpstr>
      <vt:lpstr>Office 테마</vt:lpstr>
      <vt:lpstr>2022 SW 전시회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hallym</dc:creator>
  <cp:lastModifiedBy>김 규민</cp:lastModifiedBy>
  <cp:revision>101</cp:revision>
  <cp:lastPrinted>2022-06-23T08:04:52Z</cp:lastPrinted>
  <dcterms:created xsi:type="dcterms:W3CDTF">2022-06-21T06:21:24Z</dcterms:created>
  <dcterms:modified xsi:type="dcterms:W3CDTF">2022-07-20T09:34:11Z</dcterms:modified>
</cp:coreProperties>
</file>