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20195116 </a:t>
            </a:r>
            <a:r>
              <a:rPr lang="ko-KR" altLang="en-US" sz="2000" dirty="0">
                <a:solidFill>
                  <a:srgbClr val="00B0F0"/>
                </a:solidFill>
              </a:rPr>
              <a:t>김규민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524000" y="3384000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B0F0"/>
                </a:solidFill>
              </a:rPr>
              <a:t>사용자 체형 분석 및 맞춤형 식단 운동 추천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KYUMIN KIM</a:t>
            </a: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kgmrnt@gmail.com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kyumin-99@github.com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WWH (We Will Healthy)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Keras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API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와 </a:t>
            </a:r>
            <a:r>
              <a:rPr lang="ko-KR" altLang="en-US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인바디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빅데이터를 활용해 사용자 체형 분석 및 맞춤형 식단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운동 추천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Tensorflow</a:t>
            </a:r>
            <a:endParaRPr lang="en-US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en-US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데이터 </a:t>
            </a:r>
            <a:r>
              <a:rPr lang="ko-KR" altLang="en-US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수집중</a:t>
            </a:r>
            <a:endParaRPr lang="ko-KR" altLang="ko-KR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11582</TotalTime>
  <Words>65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2022 SW 전시회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김 규민</cp:lastModifiedBy>
  <cp:revision>102</cp:revision>
  <cp:lastPrinted>2022-06-23T08:04:52Z</cp:lastPrinted>
  <dcterms:created xsi:type="dcterms:W3CDTF">2022-06-21T06:21:24Z</dcterms:created>
  <dcterms:modified xsi:type="dcterms:W3CDTF">2022-07-20T15:21:07Z</dcterms:modified>
</cp:coreProperties>
</file>