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57" r:id="rId3"/>
    <p:sldId id="300" r:id="rId4"/>
    <p:sldId id="30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CE54D-1EF1-4A93-91AF-E2C463818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F01542-794C-4FB0-8C30-637128E85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F48B5-D088-478D-93CA-9187415D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5CEC2-4F46-4FE9-A55F-6F7A21FE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F66AE-A957-454A-96DA-CECAE907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0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E2593-3B1E-4EEA-A155-7FE3E755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11F21D-58FD-4F60-9C20-BFEC208C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3852E-1039-4542-A1B6-D199C8C3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4BF67-E35B-4EDE-B7B7-F4C7C6B9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8786B-D030-4FF5-8AF7-D2B9A52D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76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C24217-9954-48DA-9DC6-B8A9031E8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09D32-375F-4E78-ACFE-14CF7B8E7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BFB76-1FDC-4025-8624-B9C7B242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1F0DA1-D00D-412A-8B49-D5FB5B17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DDC4A-A645-44FC-B674-E0920EEB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3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D3556-AD2C-466C-AFF1-28122092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24015B-94A4-4328-8122-43477C1B4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87C31-5C9D-46F3-AA7A-7EEF3A09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4690B-9FEE-4887-A467-503AE5E2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88F1D-DD83-43D9-B982-376E9997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0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1338F-62E0-430D-8B52-A6A1D3314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A546A3-6112-426C-B27C-11F2DAD99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14328-D3B6-4084-A96C-4914751B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A8875B-F4DC-43A1-B88D-DC6D0585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91838-8625-496D-98E1-24C43FA4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08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933CB-3AE3-4872-A8E8-7F4D8B6A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59DE4-00D4-401B-8890-9FEFF410D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6E59C9-F68F-4102-A735-F54BF4422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1D1746-80B5-49F5-A512-82C633CB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D5CFA-D023-434B-956A-07F97C22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0C6C9-7779-4BA0-9396-D2AF3742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02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D3506-65CE-4CA3-BF0A-06B334F3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E88312-B154-434C-98E4-957664DF1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2919DA-631A-4AC3-826E-8C16B58D5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D5F1C8-817B-4A33-9095-2F20346A2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D69769-E743-4A02-A9E1-9978A4D9A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BBE702-2004-40AA-A089-4554FF87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C62C2A-9256-46BE-A969-06AED9D4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FC9037-F9A4-4079-9350-F490E68A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19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F332E-3589-429E-ADAA-33914833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9916B6-9CC0-460F-806F-8D91C0B6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60069F-3F23-40A4-878A-A6D5019C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EF43D0-2D75-4E33-9129-C8EFFE7F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81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41BA67-303E-4E7C-AF55-065F857C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BC75CF-B76C-4410-BEDB-B1DF8988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9B7044-A8A7-4867-9995-3CCA66AB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71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B003A-EC68-4A5E-8F71-1B90795F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7210F-3459-436C-9D5B-1753B30C4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F77A0-B40C-4641-9981-674FF56DC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631586-153C-4F30-8694-4AD64DA9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45188-B296-4893-8E08-D0E187AE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393D5A-96B7-4153-AB62-D232234E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45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B685B-B6CF-4C12-A5EC-CEE4CF14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52A4A0-8576-4D9E-80B3-7BD11CC77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929837-EE7A-4CFD-99C8-24A194F99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58FE41-1AE6-440E-B6F7-64FCF8AF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A9022-6177-4DCB-8E97-B3BA66FE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1D3A44-24B9-460D-9A1C-00D69E8A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31EC8D-8E43-4EAD-8C18-B6C28FAD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54C63D-76E4-49DB-AEBE-12A6B7A36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A1FBC-F74B-40DD-9C0B-FA7C2399C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2EAF0-FF3A-4BDF-BCB7-82D6812D32E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98595-D91D-48F1-A4F9-E01088801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4C7B60-BF3F-4A8D-8C05-5CB102C6A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79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77617-624F-9B12-6A28-5EB661BA7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2022 SW </a:t>
            </a:r>
            <a:r>
              <a:rPr lang="ko-KR" altLang="en-US" dirty="0">
                <a:solidFill>
                  <a:srgbClr val="00B0F0"/>
                </a:solidFill>
              </a:rPr>
              <a:t>전시회</a:t>
            </a:r>
            <a:br>
              <a:rPr lang="ko-KR" altLang="en-US" dirty="0">
                <a:solidFill>
                  <a:srgbClr val="00B0F0"/>
                </a:solidFill>
              </a:rPr>
            </a:br>
            <a:endParaRPr kumimoji="1" lang="ko-Kore-KR" altLang="en-US" dirty="0"/>
          </a:p>
        </p:txBody>
      </p:sp>
      <p:pic>
        <p:nvPicPr>
          <p:cNvPr id="4" name="Picture 2" descr="한림대학교Hallym University - YouTube">
            <a:extLst>
              <a:ext uri="{FF2B5EF4-FFF2-40B4-BE49-F238E27FC236}">
                <a16:creationId xmlns:a16="http://schemas.microsoft.com/office/drawing/2014/main" id="{9B3A9582-EBAB-8941-8902-2FA59211C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4">
            <a:extLst>
              <a:ext uri="{FF2B5EF4-FFF2-40B4-BE49-F238E27FC236}">
                <a16:creationId xmlns:a16="http://schemas.microsoft.com/office/drawing/2014/main" id="{7E8F31A9-5DD9-8FC0-A96C-993A612F1841}"/>
              </a:ext>
            </a:extLst>
          </p:cNvPr>
          <p:cNvCxnSpPr>
            <a:cxnSpLocks/>
          </p:cNvCxnSpPr>
          <p:nvPr/>
        </p:nvCxnSpPr>
        <p:spPr>
          <a:xfrm>
            <a:off x="2746871" y="2707089"/>
            <a:ext cx="669825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5F3ED1-F15E-CCEA-E5EA-447C664232A7}"/>
              </a:ext>
            </a:extLst>
          </p:cNvPr>
          <p:cNvSpPr txBox="1"/>
          <p:nvPr/>
        </p:nvSpPr>
        <p:spPr>
          <a:xfrm>
            <a:off x="3591860" y="2744858"/>
            <a:ext cx="5008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0B0F0"/>
                </a:solidFill>
              </a:rPr>
              <a:t>20195198 </a:t>
            </a:r>
            <a:r>
              <a:rPr lang="ko-KR" altLang="en-US" sz="2000" dirty="0" smtClean="0">
                <a:solidFill>
                  <a:srgbClr val="00B0F0"/>
                </a:solidFill>
              </a:rPr>
              <a:t>오승훈</a:t>
            </a:r>
            <a:endParaRPr lang="en-US" altLang="ko-KR" sz="2000" dirty="0">
              <a:solidFill>
                <a:srgbClr val="00B0F0"/>
              </a:solidFill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DC0E4387-3292-1669-2699-1731208ED2AE}"/>
              </a:ext>
            </a:extLst>
          </p:cNvPr>
          <p:cNvSpPr txBox="1">
            <a:spLocks/>
          </p:cNvSpPr>
          <p:nvPr/>
        </p:nvSpPr>
        <p:spPr>
          <a:xfrm>
            <a:off x="1741587" y="3490513"/>
            <a:ext cx="870882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>
                <a:solidFill>
                  <a:srgbClr val="00B0F0"/>
                </a:solidFill>
              </a:rPr>
              <a:t>강화 학습을 통한 </a:t>
            </a:r>
            <a:r>
              <a:rPr lang="en-US" altLang="ko-KR" sz="1100" dirty="0">
                <a:solidFill>
                  <a:srgbClr val="00B0F0"/>
                </a:solidFill>
              </a:rPr>
              <a:t>T</a:t>
            </a:r>
            <a:r>
              <a:rPr lang="en-US" altLang="ko-KR" sz="1100" dirty="0" smtClean="0">
                <a:solidFill>
                  <a:srgbClr val="00B0F0"/>
                </a:solidFill>
              </a:rPr>
              <a:t>ic Tac Toe</a:t>
            </a:r>
            <a:endParaRPr lang="en-US" altLang="ko-KR" sz="1100" dirty="0">
              <a:solidFill>
                <a:srgbClr val="00B0F0"/>
              </a:solidFill>
            </a:endParaRPr>
          </a:p>
          <a:p>
            <a:r>
              <a:rPr lang="en-US" altLang="ko-KR" sz="1100" dirty="0">
                <a:solidFill>
                  <a:srgbClr val="00B0F0"/>
                </a:solidFill>
              </a:rPr>
              <a:t>2022.11.21 ~ 2022.11.25</a:t>
            </a:r>
            <a:endParaRPr lang="ko-KR" altLang="en-US" sz="1100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5A2BAF-C61B-4478-812C-1A3D3C7A8F81}"/>
              </a:ext>
            </a:extLst>
          </p:cNvPr>
          <p:cNvSpPr/>
          <p:nvPr/>
        </p:nvSpPr>
        <p:spPr>
          <a:xfrm>
            <a:off x="5637403" y="52820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b="1" dirty="0" err="1" smtClean="0">
                <a:solidFill>
                  <a:srgbClr val="00B0F0"/>
                </a:solidFill>
                <a:latin typeface="+mj-ea"/>
              </a:rPr>
              <a:t>SeungHun</a:t>
            </a:r>
            <a:r>
              <a:rPr lang="en-US" altLang="ko-KR" b="1" dirty="0" smtClean="0">
                <a:solidFill>
                  <a:srgbClr val="00B0F0"/>
                </a:solidFill>
                <a:latin typeface="+mj-ea"/>
              </a:rPr>
              <a:t> Oh</a:t>
            </a:r>
            <a:endParaRPr lang="en-US" altLang="ko-KR" b="1" dirty="0">
              <a:solidFill>
                <a:srgbClr val="00B0F0"/>
              </a:solidFill>
              <a:latin typeface="+mj-ea"/>
            </a:endParaRPr>
          </a:p>
          <a:p>
            <a:pPr algn="r"/>
            <a:r>
              <a:rPr lang="en-US" altLang="ko-KR" b="1" dirty="0">
                <a:solidFill>
                  <a:srgbClr val="00B0F0"/>
                </a:solidFill>
                <a:latin typeface="+mj-ea"/>
              </a:rPr>
              <a:t>Email : </a:t>
            </a:r>
            <a:r>
              <a:rPr lang="en-US" altLang="ko-KR" b="1" dirty="0" smtClean="0">
                <a:solidFill>
                  <a:srgbClr val="00B0F0"/>
                </a:solidFill>
                <a:latin typeface="+mj-ea"/>
              </a:rPr>
              <a:t>gnsgus190@gmail.com</a:t>
            </a:r>
            <a:endParaRPr lang="en-US" altLang="ko-KR" b="1" dirty="0">
              <a:solidFill>
                <a:srgbClr val="00B0F0"/>
              </a:solidFill>
              <a:latin typeface="+mj-ea"/>
            </a:endParaRPr>
          </a:p>
          <a:p>
            <a:pPr algn="r"/>
            <a:r>
              <a:rPr lang="en-US" altLang="ko-KR" b="1" dirty="0" err="1">
                <a:solidFill>
                  <a:srgbClr val="00B0F0"/>
                </a:solidFill>
                <a:latin typeface="+mj-ea"/>
              </a:rPr>
              <a:t>Github</a:t>
            </a:r>
            <a:r>
              <a:rPr lang="en-US" altLang="ko-KR" b="1" dirty="0">
                <a:solidFill>
                  <a:srgbClr val="00B0F0"/>
                </a:solidFill>
                <a:latin typeface="+mj-ea"/>
              </a:rPr>
              <a:t> : </a:t>
            </a:r>
            <a:r>
              <a:rPr lang="en-US" altLang="ko-KR" b="1" dirty="0" smtClean="0">
                <a:solidFill>
                  <a:srgbClr val="00B0F0"/>
                </a:solidFill>
                <a:latin typeface="+mj-ea"/>
              </a:rPr>
              <a:t>owinhun@github.com</a:t>
            </a:r>
            <a:endParaRPr lang="en-US" altLang="ko-KR" b="1" dirty="0">
              <a:solidFill>
                <a:srgbClr val="00B0F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647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Tic </a:t>
            </a:r>
            <a:r>
              <a:rPr lang="en-US" altLang="ko-KR" sz="4500" dirty="0" smtClean="0">
                <a:solidFill>
                  <a:srgbClr val="00B0F0"/>
                </a:solidFill>
              </a:rPr>
              <a:t>Tac Toe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54A201C-80D2-412B-9ACC-109129D0DB1B}"/>
              </a:ext>
            </a:extLst>
          </p:cNvPr>
          <p:cNvSpPr/>
          <p:nvPr/>
        </p:nvSpPr>
        <p:spPr>
          <a:xfrm>
            <a:off x="543885" y="1160735"/>
            <a:ext cx="11215723" cy="401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580" latinLnBrk="0">
              <a:spcBef>
                <a:spcPts val="440"/>
              </a:spcBef>
            </a:pP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주제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 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05105" latinLnBrk="0">
              <a:spcBef>
                <a:spcPts val="575"/>
              </a:spcBef>
              <a:tabLst>
                <a:tab pos="1663700" algn="l"/>
              </a:tabLst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-  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Python, </a:t>
            </a:r>
            <a:r>
              <a:rPr lang="ko-KR" altLang="en-US" kern="0" dirty="0" smtClean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강화 학습을 통한 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T</a:t>
            </a:r>
            <a:r>
              <a:rPr lang="en-US" altLang="ko-KR" kern="0" dirty="0" smtClean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ic Tac Toe AI</a:t>
            </a:r>
            <a:r>
              <a:rPr lang="ko-KR" altLang="ko-KR" kern="0" dirty="0" smtClean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 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개발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	 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95580" latinLnBrk="0">
              <a:spcBef>
                <a:spcPts val="2640"/>
              </a:spcBef>
            </a:pP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플랫폼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latinLnBrk="0"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  -   </a:t>
            </a:r>
            <a:r>
              <a:rPr lang="en-US" altLang="ko-KR" kern="0" dirty="0" err="1" smtClean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PyTorch</a:t>
            </a:r>
            <a:r>
              <a:rPr lang="en-US" altLang="ko-KR" kern="0" dirty="0" smtClean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, Anaconda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바탕" panose="02030600000101010101" pitchFamily="18" charset="-127"/>
            </a:endParaRPr>
          </a:p>
          <a:p>
            <a:pPr marL="198755" latinLnBrk="0">
              <a:spcBef>
                <a:spcPts val="2205"/>
              </a:spcBef>
            </a:pP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개발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도구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및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기술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 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latinLnBrk="0">
              <a:spcBef>
                <a:spcPts val="220"/>
              </a:spcBef>
              <a:buClr>
                <a:srgbClr val="000000"/>
              </a:buClr>
              <a:buSzPts val="1100"/>
              <a:buFont typeface="Arial" panose="020B0604020202020204" pitchFamily="34" charset="0"/>
              <a:buChar char="-"/>
            </a:pPr>
            <a:r>
              <a:rPr lang="ko-KR" altLang="ko-KR" kern="0" dirty="0" err="1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파이썬을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 이용한 </a:t>
            </a:r>
            <a:r>
              <a:rPr lang="ko-KR" altLang="en-US" kern="0" dirty="0" smtClean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게임 구현 </a:t>
            </a:r>
            <a:r>
              <a:rPr lang="ko-KR" altLang="ko-KR" kern="0" dirty="0" smtClean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및 </a:t>
            </a:r>
            <a:r>
              <a:rPr lang="ko-KR" altLang="en-US" kern="0" dirty="0" smtClean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강화 학습을 통해 </a:t>
            </a:r>
            <a:r>
              <a:rPr lang="en-US" altLang="ko-KR" kern="0" dirty="0" smtClean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AI</a:t>
            </a:r>
            <a:r>
              <a:rPr lang="ko-KR" altLang="en-US" kern="0" dirty="0" smtClean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와 대결 할 수 있도록 </a:t>
            </a:r>
            <a:r>
              <a:rPr lang="ko-KR" altLang="ko-KR" kern="0" dirty="0" smtClean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개발할 예정</a:t>
            </a:r>
            <a:r>
              <a:rPr lang="en-US" altLang="ko-KR" kern="0" dirty="0" smtClean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.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0500" marR="186055" indent="12700" latinLnBrk="0">
              <a:spcBef>
                <a:spcPts val="220"/>
              </a:spcBef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 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90500" marR="186055" indent="12700" latinLnBrk="0">
              <a:spcBef>
                <a:spcPts val="220"/>
              </a:spcBef>
            </a:pP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진행 상황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90500" marR="186055" indent="12700" latinLnBrk="0">
              <a:spcBef>
                <a:spcPts val="220"/>
              </a:spcBef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Clr>
                <a:srgbClr val="000000"/>
              </a:buClr>
              <a:buSzPts val="1100"/>
              <a:buFont typeface="Arial" panose="020B0604020202020204" pitchFamily="34" charset="0"/>
              <a:buChar char="-"/>
            </a:pPr>
            <a:r>
              <a:rPr lang="en-US" altLang="ko-KR" kern="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Times New Roman" panose="02020603050405020304" pitchFamily="18" charset="0"/>
                <a:cs typeface="Times New Roman" panose="02020603050405020304" pitchFamily="18" charset="0"/>
              </a:rPr>
              <a:t>Tic Tac Toe </a:t>
            </a:r>
            <a:r>
              <a:rPr lang="ko-KR" altLang="en-US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게임 구현 </a:t>
            </a:r>
            <a:r>
              <a:rPr lang="ko-KR" altLang="ko-KR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완료</a:t>
            </a:r>
            <a:r>
              <a:rPr lang="en-US" altLang="ko-KR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Clr>
                <a:srgbClr val="000000"/>
              </a:buClr>
              <a:buSzPts val="1100"/>
              <a:buFont typeface="Arial" panose="020B0604020202020204" pitchFamily="34" charset="0"/>
              <a:buChar char="-"/>
            </a:pPr>
            <a:r>
              <a:rPr lang="ko-KR" altLang="en-US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강화 </a:t>
            </a:r>
            <a:r>
              <a:rPr lang="ko-KR" altLang="en-US" kern="10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학습 </a:t>
            </a:r>
            <a:r>
              <a:rPr lang="ko-KR" altLang="en-US" kern="10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연구 </a:t>
            </a:r>
            <a:r>
              <a:rPr lang="ko-KR" altLang="ko-KR" kern="10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중</a:t>
            </a:r>
            <a:endParaRPr lang="ko-KR" altLang="ko-KR" sz="1200" kern="100" dirty="0">
              <a:solidFill>
                <a:srgbClr val="00B0F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23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 smtClean="0">
                <a:solidFill>
                  <a:srgbClr val="00B0F0"/>
                </a:solidFill>
              </a:rPr>
              <a:t>Tic Tac Toe </a:t>
            </a:r>
            <a:r>
              <a:rPr lang="ko-KR" altLang="en-US" sz="4500" dirty="0" smtClean="0">
                <a:solidFill>
                  <a:srgbClr val="00B0F0"/>
                </a:solidFill>
              </a:rPr>
              <a:t>진행 </a:t>
            </a:r>
            <a:r>
              <a:rPr lang="ko-KR" altLang="en-US" sz="4500" dirty="0">
                <a:solidFill>
                  <a:srgbClr val="00B0F0"/>
                </a:solidFill>
              </a:rPr>
              <a:t>상황</a:t>
            </a:r>
          </a:p>
        </p:txBody>
      </p:sp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99" y="1225278"/>
            <a:ext cx="4451452" cy="54374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290" y="1225278"/>
            <a:ext cx="2670550" cy="17268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327" y="1225278"/>
            <a:ext cx="3739760" cy="535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7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 smtClean="0">
                <a:solidFill>
                  <a:srgbClr val="00B0F0"/>
                </a:solidFill>
              </a:rPr>
              <a:t>Tic Tac Toe </a:t>
            </a:r>
            <a:r>
              <a:rPr lang="ko-KR" altLang="en-US" sz="4500" dirty="0" smtClean="0">
                <a:solidFill>
                  <a:srgbClr val="00B0F0"/>
                </a:solidFill>
              </a:rPr>
              <a:t>진행 </a:t>
            </a:r>
            <a:r>
              <a:rPr lang="ko-KR" altLang="en-US" sz="4500" dirty="0">
                <a:solidFill>
                  <a:srgbClr val="00B0F0"/>
                </a:solidFill>
              </a:rPr>
              <a:t>상황</a:t>
            </a:r>
          </a:p>
        </p:txBody>
      </p:sp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86" y="1228268"/>
            <a:ext cx="4291161" cy="5153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642" y="1256843"/>
            <a:ext cx="3837983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9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11596</TotalTime>
  <Words>36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바탕</vt:lpstr>
      <vt:lpstr>Arial</vt:lpstr>
      <vt:lpstr>Calibri</vt:lpstr>
      <vt:lpstr>Times New Roman</vt:lpstr>
      <vt:lpstr>Office 테마</vt:lpstr>
      <vt:lpstr>2022 SW 전시회 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hallym</dc:creator>
  <cp:lastModifiedBy>OH</cp:lastModifiedBy>
  <cp:revision>119</cp:revision>
  <cp:lastPrinted>2022-06-23T08:04:52Z</cp:lastPrinted>
  <dcterms:created xsi:type="dcterms:W3CDTF">2022-06-21T06:21:24Z</dcterms:created>
  <dcterms:modified xsi:type="dcterms:W3CDTF">2022-07-19T06:05:09Z</dcterms:modified>
</cp:coreProperties>
</file>