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2" r:id="rId9"/>
  </p:sldIdLst>
  <p:sldSz cx="9144000" cy="5143500" type="screen16x9"/>
  <p:notesSz cx="6858000" cy="9144000"/>
  <p:embeddedFontLst>
    <p:embeddedFont>
      <p:font typeface="Gothic A1" panose="020B0600000101010101" charset="-127"/>
      <p:regular r:id="rId11"/>
      <p:bold r:id="rId12"/>
    </p:embeddedFont>
    <p:embeddedFont>
      <p:font typeface="Gothic A1 Medium" panose="020B0600000101010101" charset="-127"/>
      <p:regular r:id="rId13"/>
      <p:bold r:id="rId14"/>
    </p:embeddedFont>
    <p:embeddedFont>
      <p:font typeface="Gothic A1 SemiBold" panose="020B0600000101010101" charset="-127"/>
      <p:regular r:id="rId15"/>
      <p:bold r:id="rId16"/>
    </p:embeddedFont>
    <p:embeddedFont>
      <p:font typeface="Inter SemiBold" panose="020B0600000101010101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dba8be8df1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47" name="Google Shape;47;g2dba8be8df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7aca787f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8" name="Google Shape;58;g27b7aca787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bdbf7e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bdbf7ee0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58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93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03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2589a06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5" name="Google Shape;105;g2522589a0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4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50" y="-6928"/>
            <a:ext cx="9143999" cy="515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t="31566" b="48090"/>
          <a:stretch/>
        </p:blipFill>
        <p:spPr>
          <a:xfrm>
            <a:off x="6150" y="-6925"/>
            <a:ext cx="9143999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600" y="1551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">
  <p:cSld name="CUSTOM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 descr="Image 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763" y="1038225"/>
            <a:ext cx="8377238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t="16302" b="81933"/>
          <a:stretch/>
        </p:blipFill>
        <p:spPr>
          <a:xfrm>
            <a:off x="6150" y="-6925"/>
            <a:ext cx="9143999" cy="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2313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 1">
  <p:cSld name="CUSTOM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 descr="Image 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763" y="1300163"/>
            <a:ext cx="8377238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t="16302" b="81933"/>
          <a:stretch/>
        </p:blipFill>
        <p:spPr>
          <a:xfrm>
            <a:off x="6150" y="-6925"/>
            <a:ext cx="9143999" cy="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2313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3">
  <p:cSld name="CUSTOM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t="44459" b="48328"/>
          <a:stretch/>
        </p:blipFill>
        <p:spPr>
          <a:xfrm>
            <a:off x="6150" y="-6925"/>
            <a:ext cx="9143999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7" descr="Imag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90638"/>
            <a:ext cx="8382000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46500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1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4419600" y="4630341"/>
            <a:ext cx="2133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t="8799" b="8807"/>
          <a:stretch/>
        </p:blipFill>
        <p:spPr>
          <a:xfrm>
            <a:off x="8420100" y="319088"/>
            <a:ext cx="557212" cy="12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19600" y="4630341"/>
            <a:ext cx="2133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638163" y="2498281"/>
            <a:ext cx="2995800" cy="5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rgbClr val="E6E9FF"/>
              </a:buClr>
              <a:buSzPts val="1100"/>
              <a:buFont typeface="Gothic A1"/>
              <a:buNone/>
            </a:pPr>
            <a:r>
              <a:rPr lang="ko-KR" altLang="en-US" sz="1200" b="1" dirty="0" err="1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김규민</a:t>
            </a:r>
            <a:endParaRPr lang="en-US" altLang="ko-KR" sz="12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marR="0" lvl="0" indent="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rgbClr val="E6E9FF"/>
              </a:buClr>
              <a:buSzPts val="1100"/>
              <a:buFont typeface="Gothic A1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한림대학교</a:t>
            </a:r>
            <a:endParaRPr lang="en-US" altLang="ko-KR" sz="12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608315" y="1661009"/>
            <a:ext cx="8013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공부 일기 </a:t>
            </a:r>
            <a:r>
              <a:rPr lang="ko-KR" altLang="en-US" sz="3000" b="1" dirty="0" err="1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생성기</a:t>
            </a:r>
            <a:endParaRPr sz="30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4271775" y="4572750"/>
            <a:ext cx="4303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© 2024 All rights reserved by Upstage X SEOUL NATIONAL UNIVERSITY </a:t>
            </a:r>
            <a:endParaRPr sz="800">
              <a:solidFill>
                <a:schemeClr val="lt2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60850" y="2345825"/>
            <a:ext cx="8052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r="51145"/>
          <a:stretch/>
        </p:blipFill>
        <p:spPr>
          <a:xfrm>
            <a:off x="638175" y="4572750"/>
            <a:ext cx="928449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406" y="419700"/>
            <a:ext cx="1463494" cy="4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00" y="4596300"/>
            <a:ext cx="835581" cy="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/>
        </p:nvSpPr>
        <p:spPr>
          <a:xfrm>
            <a:off x="392138" y="423388"/>
            <a:ext cx="4086300" cy="63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nter SemiBold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Contents 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2113673" y="1329650"/>
            <a:ext cx="38400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thic A1 Medium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01 </a:t>
            </a: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팀 및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팀원</a:t>
            </a: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소개</a:t>
            </a: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thic A1 Medium"/>
              <a:buNone/>
            </a:pP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02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프로젝트</a:t>
            </a: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개요</a:t>
            </a: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03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프로젝트</a:t>
            </a: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아키텍쳐</a:t>
            </a: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소개</a:t>
            </a: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04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데모</a:t>
            </a: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시연</a:t>
            </a: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및 PoC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소개</a:t>
            </a: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 b="1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05 </a:t>
            </a:r>
            <a:r>
              <a:rPr lang="en-US" sz="1200" b="1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결론</a:t>
            </a:r>
            <a:endParaRPr sz="1200" b="1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699" y="379725"/>
            <a:ext cx="1248325" cy="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/>
        </p:nvSpPr>
        <p:spPr>
          <a:xfrm>
            <a:off x="387313" y="490538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팀원 소개</a:t>
            </a:r>
            <a:endParaRPr sz="20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0" name="Google Shape;70;p12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2"/>
          <p:cNvSpPr txBox="1"/>
          <p:nvPr/>
        </p:nvSpPr>
        <p:spPr>
          <a:xfrm>
            <a:off x="365550" y="2194638"/>
            <a:ext cx="4206450" cy="129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팀 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: 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한림대학교 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NLP Lab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김규민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(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한림대학교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)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임소윤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(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한림대학교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)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김수연 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(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한림대학교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)</a:t>
            </a: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949412" y="1509911"/>
            <a:ext cx="5879363" cy="106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1. </a:t>
            </a:r>
            <a:r>
              <a:rPr lang="ko-KR" alt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학습 일기 자동 생성</a:t>
            </a:r>
            <a:endParaRPr lang="en-US" altLang="ko-KR" sz="1600" b="1" dirty="0">
              <a:solidFill>
                <a:schemeClr val="accent2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공부한 내용의 주요 키워드로 학습 일기 자동 생성 서비스 제공</a:t>
            </a:r>
            <a:endParaRPr lang="en-US" altLang="ko-KR"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주요 정보 입력 후 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LLM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을 통해 </a:t>
            </a:r>
            <a:r>
              <a:rPr lang="en-US" altLang="ko-KR" sz="13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Velog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생성 </a:t>
            </a:r>
            <a:endParaRPr lang="en-US" altLang="ko-KR"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프로젝트 개요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76;p13">
            <a:extLst>
              <a:ext uri="{FF2B5EF4-FFF2-40B4-BE49-F238E27FC236}">
                <a16:creationId xmlns:a16="http://schemas.microsoft.com/office/drawing/2014/main" id="{394A74D5-E03F-4C72-2192-AEC63264E440}"/>
              </a:ext>
            </a:extLst>
          </p:cNvPr>
          <p:cNvSpPr txBox="1"/>
          <p:nvPr/>
        </p:nvSpPr>
        <p:spPr>
          <a:xfrm>
            <a:off x="949411" y="2865619"/>
            <a:ext cx="5879363" cy="106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2. Study with Solar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Chat bot </a:t>
            </a:r>
            <a:r>
              <a:rPr lang="en-US" altLang="ko-KR" sz="13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Sloar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와의 대화를 통한 학습 내용 점검</a:t>
            </a:r>
            <a:endParaRPr lang="en-US" altLang="ko-KR"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Solar 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모델의 피드백 </a:t>
            </a:r>
            <a:r>
              <a:rPr lang="en-US" altLang="ko-KR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: 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사용자의 입력에 대해 잘못된 정보 정정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85;p14">
            <a:extLst>
              <a:ext uri="{FF2B5EF4-FFF2-40B4-BE49-F238E27FC236}">
                <a16:creationId xmlns:a16="http://schemas.microsoft.com/office/drawing/2014/main" id="{1F4C4464-D4A6-B410-22A4-6DC74B947B97}"/>
              </a:ext>
            </a:extLst>
          </p:cNvPr>
          <p:cNvSpPr/>
          <p:nvPr/>
        </p:nvSpPr>
        <p:spPr>
          <a:xfrm>
            <a:off x="268442" y="1144596"/>
            <a:ext cx="8621607" cy="362952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CF1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7313" y="582201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프로젝트 </a:t>
            </a:r>
            <a:r>
              <a:rPr lang="ko-KR" altLang="en-US" sz="2000" b="1" dirty="0" err="1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아키텍쳐</a:t>
            </a:r>
            <a:r>
              <a:rPr lang="ko-KR" altLang="en-US" sz="2000" b="1" dirty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 소개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253950" y="5143500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87;p14">
            <a:extLst>
              <a:ext uri="{FF2B5EF4-FFF2-40B4-BE49-F238E27FC236}">
                <a16:creationId xmlns:a16="http://schemas.microsoft.com/office/drawing/2014/main" id="{04CB9602-BE9C-D5B1-663B-6D420D2E918D}"/>
              </a:ext>
            </a:extLst>
          </p:cNvPr>
          <p:cNvSpPr/>
          <p:nvPr/>
        </p:nvSpPr>
        <p:spPr>
          <a:xfrm>
            <a:off x="5849168" y="1420356"/>
            <a:ext cx="1010867" cy="2578548"/>
          </a:xfrm>
          <a:prstGeom prst="roundRect">
            <a:avLst>
              <a:gd name="adj" fmla="val 16667"/>
            </a:avLst>
          </a:prstGeom>
          <a:solidFill>
            <a:srgbClr val="CE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 descr="업스테이지 솔라 LLM 로고. / 업스테이지">
            <a:extLst>
              <a:ext uri="{FF2B5EF4-FFF2-40B4-BE49-F238E27FC236}">
                <a16:creationId xmlns:a16="http://schemas.microsoft.com/office/drawing/2014/main" id="{12DD85ED-5BD6-D765-B71E-36DF7913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44" y="2309988"/>
            <a:ext cx="1601255" cy="5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Streamlit: Building Interactive Web Apps using Python | by  Marc | Medium">
            <a:extLst>
              <a:ext uri="{FF2B5EF4-FFF2-40B4-BE49-F238E27FC236}">
                <a16:creationId xmlns:a16="http://schemas.microsoft.com/office/drawing/2014/main" id="{329CC4BF-1C68-358F-CED1-FCF0D00D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88" y="2237371"/>
            <a:ext cx="1608128" cy="5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F6344A-364E-BF96-2F9E-E37B4AD03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996" y="1600885"/>
            <a:ext cx="842526" cy="8545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83E793-CF75-C7E0-64AF-28C565B64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58" y="2182454"/>
            <a:ext cx="842526" cy="8545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C87086-5B46-A298-29D3-ABC49749E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630" y="2973563"/>
            <a:ext cx="842526" cy="854599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05D2E22-38EB-A830-B614-00C5C2B33228}"/>
              </a:ext>
            </a:extLst>
          </p:cNvPr>
          <p:cNvCxnSpPr>
            <a:cxnSpLocks/>
          </p:cNvCxnSpPr>
          <p:nvPr/>
        </p:nvCxnSpPr>
        <p:spPr>
          <a:xfrm>
            <a:off x="6883578" y="2028184"/>
            <a:ext cx="874774" cy="275307"/>
          </a:xfrm>
          <a:prstGeom prst="bentConnector3">
            <a:avLst>
              <a:gd name="adj1" fmla="val 99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D694CCA-000E-C209-693F-E6C03CFA30EA}"/>
              </a:ext>
            </a:extLst>
          </p:cNvPr>
          <p:cNvCxnSpPr>
            <a:cxnSpLocks/>
          </p:cNvCxnSpPr>
          <p:nvPr/>
        </p:nvCxnSpPr>
        <p:spPr>
          <a:xfrm flipV="1">
            <a:off x="6883578" y="3398527"/>
            <a:ext cx="880659" cy="249328"/>
          </a:xfrm>
          <a:prstGeom prst="bentConnector3">
            <a:avLst>
              <a:gd name="adj1" fmla="val 99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6145D5F-40D9-DFC6-7670-97318F96FF28}"/>
              </a:ext>
            </a:extLst>
          </p:cNvPr>
          <p:cNvCxnSpPr/>
          <p:nvPr/>
        </p:nvCxnSpPr>
        <p:spPr>
          <a:xfrm>
            <a:off x="1765684" y="2612401"/>
            <a:ext cx="36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944711-D859-90F4-6DFC-288ACF65B77D}"/>
              </a:ext>
            </a:extLst>
          </p:cNvPr>
          <p:cNvCxnSpPr>
            <a:cxnSpLocks/>
          </p:cNvCxnSpPr>
          <p:nvPr/>
        </p:nvCxnSpPr>
        <p:spPr>
          <a:xfrm flipV="1">
            <a:off x="5170668" y="1882606"/>
            <a:ext cx="447717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DC674F-9881-8607-B750-E08E4EE758D2}"/>
              </a:ext>
            </a:extLst>
          </p:cNvPr>
          <p:cNvCxnSpPr>
            <a:cxnSpLocks/>
          </p:cNvCxnSpPr>
          <p:nvPr/>
        </p:nvCxnSpPr>
        <p:spPr>
          <a:xfrm>
            <a:off x="5191670" y="3011973"/>
            <a:ext cx="500397" cy="43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40EC62-B328-5184-0126-60A3D40B2D62}"/>
              </a:ext>
            </a:extLst>
          </p:cNvPr>
          <p:cNvCxnSpPr/>
          <p:nvPr/>
        </p:nvCxnSpPr>
        <p:spPr>
          <a:xfrm>
            <a:off x="3402938" y="2609753"/>
            <a:ext cx="36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87;p14">
            <a:extLst>
              <a:ext uri="{FF2B5EF4-FFF2-40B4-BE49-F238E27FC236}">
                <a16:creationId xmlns:a16="http://schemas.microsoft.com/office/drawing/2014/main" id="{EA43715B-76C9-5B94-E985-1A423E0840DD}"/>
              </a:ext>
            </a:extLst>
          </p:cNvPr>
          <p:cNvSpPr/>
          <p:nvPr/>
        </p:nvSpPr>
        <p:spPr>
          <a:xfrm>
            <a:off x="2166627" y="2261932"/>
            <a:ext cx="1191464" cy="695642"/>
          </a:xfrm>
          <a:prstGeom prst="roundRect">
            <a:avLst>
              <a:gd name="adj" fmla="val 16667"/>
            </a:avLst>
          </a:prstGeom>
          <a:solidFill>
            <a:srgbClr val="CE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FB88B8-9C2B-230B-D8C9-42A2DE3DECD9}"/>
              </a:ext>
            </a:extLst>
          </p:cNvPr>
          <p:cNvSpPr txBox="1"/>
          <p:nvPr/>
        </p:nvSpPr>
        <p:spPr>
          <a:xfrm>
            <a:off x="2128991" y="2363024"/>
            <a:ext cx="1235811" cy="47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Prompt engineering</a:t>
            </a:r>
            <a:endParaRPr lang="ko-KR" altLang="en-US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C1D5241-C339-3FB5-56BF-73DB4D819EC2}"/>
              </a:ext>
            </a:extLst>
          </p:cNvPr>
          <p:cNvCxnSpPr>
            <a:cxnSpLocks/>
          </p:cNvCxnSpPr>
          <p:nvPr/>
        </p:nvCxnSpPr>
        <p:spPr>
          <a:xfrm rot="10800000">
            <a:off x="1344422" y="3226981"/>
            <a:ext cx="6413931" cy="1111174"/>
          </a:xfrm>
          <a:prstGeom prst="bentConnector3">
            <a:avLst>
              <a:gd name="adj1" fmla="val 10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DDBF2A6-7E8B-D176-4F26-A85D54B532FF}"/>
              </a:ext>
            </a:extLst>
          </p:cNvPr>
          <p:cNvCxnSpPr>
            <a:cxnSpLocks/>
          </p:cNvCxnSpPr>
          <p:nvPr/>
        </p:nvCxnSpPr>
        <p:spPr>
          <a:xfrm flipV="1">
            <a:off x="7758352" y="3398527"/>
            <a:ext cx="0" cy="93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6" descr="업스테이지 솔라 LLM 로고. / 업스테이지">
            <a:extLst>
              <a:ext uri="{FF2B5EF4-FFF2-40B4-BE49-F238E27FC236}">
                <a16:creationId xmlns:a16="http://schemas.microsoft.com/office/drawing/2014/main" id="{955D348B-EE85-99CB-F1AA-6109E07E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73" y="2979096"/>
            <a:ext cx="1261814" cy="4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3FE39A3-2DEB-9393-91A7-109DCDD4AAD9}"/>
              </a:ext>
            </a:extLst>
          </p:cNvPr>
          <p:cNvCxnSpPr>
            <a:cxnSpLocks/>
          </p:cNvCxnSpPr>
          <p:nvPr/>
        </p:nvCxnSpPr>
        <p:spPr>
          <a:xfrm>
            <a:off x="7771198" y="2652690"/>
            <a:ext cx="0" cy="271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데모 시연 및 </a:t>
            </a:r>
            <a:r>
              <a:rPr lang="en-US" altLang="ko-KR" sz="2000" b="1" dirty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PoC </a:t>
            </a:r>
            <a:r>
              <a:rPr lang="ko-KR" altLang="en-US" sz="2000" b="1" dirty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소개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45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430851" y="1265545"/>
            <a:ext cx="8412900" cy="136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1. </a:t>
            </a:r>
            <a:r>
              <a:rPr lang="ko-KR" alt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결과</a:t>
            </a:r>
            <a:endParaRPr lang="en-US" sz="1600" b="1" dirty="0">
              <a:solidFill>
                <a:schemeClr val="accent2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웹에서 사용자 정보 입력 시 학습 일기 자동 생성</a:t>
            </a:r>
            <a:endParaRPr lang="en-US" altLang="ko-KR"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효율적인 학습 서비스 제공</a:t>
            </a:r>
            <a:endParaRPr lang="en-US" altLang="ko-KR"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Solar </a:t>
            </a:r>
            <a:r>
              <a:rPr lang="ko-KR" altLang="en-US" sz="13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챗봇과의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대화를 통한 학습 내용 점검 및 복습</a:t>
            </a: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결론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4130253F-F2E5-FE23-B9EE-3D224BE66084}"/>
              </a:ext>
            </a:extLst>
          </p:cNvPr>
          <p:cNvSpPr txBox="1"/>
          <p:nvPr/>
        </p:nvSpPr>
        <p:spPr>
          <a:xfrm>
            <a:off x="387313" y="2889883"/>
            <a:ext cx="8412900" cy="106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2. </a:t>
            </a:r>
            <a:r>
              <a:rPr lang="ko-KR" alt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추후</a:t>
            </a:r>
            <a:r>
              <a:rPr 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개발 계획 </a:t>
            </a:r>
            <a:endParaRPr lang="en-US" altLang="ko-KR" sz="1600" b="1" dirty="0">
              <a:solidFill>
                <a:schemeClr val="accent2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학습 일기 내용 기반 문제 생성 및 피드백 기능 제공</a:t>
            </a:r>
            <a:endParaRPr lang="en-US"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AI</a:t>
            </a:r>
            <a:r>
              <a:rPr lang="ko-KR" altLang="en-US" sz="13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를 활용한 맞춤형 학습 서비스 제공</a:t>
            </a:r>
            <a:endParaRPr lang="en-US" altLang="ko-KR"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97004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561975" y="588568"/>
            <a:ext cx="40863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End of Document</a:t>
            </a:r>
            <a:endParaRPr sz="2500" b="1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marR="0" lvl="0" indent="0" algn="l" rtl="0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Thank you</a:t>
            </a:r>
            <a:endParaRPr sz="2500" b="1" i="0" u="none" strike="noStrike" cap="none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271775" y="4572750"/>
            <a:ext cx="4303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© 2024 All rights reserved by Upstage X SEOUL NATIONAL UNIVERSITY </a:t>
            </a:r>
            <a:endParaRPr sz="800">
              <a:solidFill>
                <a:schemeClr val="lt2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r="51145"/>
          <a:stretch/>
        </p:blipFill>
        <p:spPr>
          <a:xfrm>
            <a:off x="638175" y="4572750"/>
            <a:ext cx="928449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000" y="4596300"/>
            <a:ext cx="835581" cy="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5E5EA"/>
      </a:dk2>
      <a:lt2>
        <a:srgbClr val="535353"/>
      </a:lt2>
      <a:accent1>
        <a:srgbClr val="27138F"/>
      </a:accent1>
      <a:accent2>
        <a:srgbClr val="8B71FF"/>
      </a:accent2>
      <a:accent3>
        <a:srgbClr val="E6E9FF"/>
      </a:accent3>
      <a:accent4>
        <a:srgbClr val="ECF1FF"/>
      </a:accent4>
      <a:accent5>
        <a:srgbClr val="DAE3FF"/>
      </a:accent5>
      <a:accent6>
        <a:srgbClr val="27138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183</Words>
  <Application>Microsoft Office PowerPoint</Application>
  <PresentationFormat>화면 슬라이드 쇼(16:9)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Gothic A1 SemiBold</vt:lpstr>
      <vt:lpstr>Gothic A1 Medium</vt:lpstr>
      <vt:lpstr>Gothic A1</vt:lpstr>
      <vt:lpstr>Inter SemiBold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수연 김</cp:lastModifiedBy>
  <cp:revision>11</cp:revision>
  <dcterms:modified xsi:type="dcterms:W3CDTF">2024-05-18T07:00:02Z</dcterms:modified>
</cp:coreProperties>
</file>