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Gerome Mikla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05-02T17:07:52.440">
    <p:pos x="196" y="797"/>
    <p:text>Better. I think this problem statement could be a little clearer, so the listener is clear what the inputs are (table, workload of thousands of queries) and outputs (one number for each workload query) are.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19-05-02T17:08:49.234">
    <p:pos x="196" y="797"/>
    <p:text>This may be a little confusing.  You may need to explain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19-05-02T17:20:06.046">
    <p:pos x="196" y="280"/>
    <p:text>I think it is a little hard to follow what is happening here.  I might say: "Observation: A sing SQL CUBE queries can compute many aggregates at once.  Can you use this method to speed up our workload evaluation?"
That motivates the method.  But there is a challenge: how do you go from the input workload in your problem statement to one or more CUBE queries?  
You seem to have used a single cube query which computes more answers than you need.  What are the tradeoffs here?  (You don't need to have that on the slide, but you should think about it)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19-05-02T17:21:01.949">
    <p:pos x="6000" y="0"/>
    <p:text>why is the age column blank?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19-05-02T17:23:38.466">
    <p:pos x="6000" y="0"/>
    <p:text>Description on this slide could be clearer.  I think it will be hard to follow.  I still recommend a simple example, e.g consider tuples that just have sex and race and turn them into a vector.  Then have a vectorized query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fc0aa3e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fc0aa3e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25b2d3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25b2d3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fc0aa3e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fc0aa3e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fc0aa3e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fc0aa3e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fc0aa3e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fc0aa3e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fc0aa3e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fc0aa3e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fc0aa3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fc0aa3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fc0aa3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fc0aa3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fc0aa3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fc0aa3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fc0aa3e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fc0aa3e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fc0aa3e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fc0aa3e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fc0aa3e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fc0aa3e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fc0aa3e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fc0aa3e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fc0aa3e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fc0aa3e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fc0aa3e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fc0aa3e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Answering a Large Number of Aggregate Queries with Different Methods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Caroline Kim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Professor Gerome Miklau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#3: Vectorization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37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and Workload Vectorization: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dataset and the workload has been vectorized.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dataset vector is a counting vector similar to the count column from the CUBE query that corresponds to the values of sex, race, hispan, and 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query vector was designed to have 0 for False and 1 for True in the row where it corresponds with the right attribute.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workload matrix is made with all the query vectors combined.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#3: Vectorization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356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for Dataset (X):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2760 x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Matrix for Workload (W):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3460 x 2760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86700" y="1266325"/>
            <a:ext cx="360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per Query (w</a:t>
            </a:r>
            <a:r>
              <a:rPr baseline="-25000" lang="en"/>
              <a:t>i</a:t>
            </a:r>
            <a:r>
              <a:rPr b="1" lang="en"/>
              <a:t>):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x 2760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Dot product of these two were taken. (W * 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34241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for Output: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x 3460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vector</a:t>
            </a:r>
            <a:r>
              <a:rPr lang="en"/>
              <a:t> answers all the counting queries from the workload.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#3: Vectorization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8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34 min 42.58 sec- including the time of vectorizing the dataset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4 min 27.31 sec - only the time of calculating dot product </a:t>
            </a:r>
            <a:br>
              <a:rPr lang="en"/>
            </a:br>
            <a:r>
              <a:rPr lang="en"/>
              <a:t> 				  with vectors given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#4: MapReduce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MapReduce Per Query: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query in the workload, each row of dataset was mapped </a:t>
            </a:r>
            <a:br>
              <a:rPr lang="en"/>
            </a:br>
            <a:r>
              <a:rPr lang="en"/>
              <a:t>to associated attribute.</a:t>
            </a:r>
            <a:br>
              <a:rPr lang="en"/>
            </a:br>
            <a:r>
              <a:rPr lang="en"/>
              <a:t>Example: [Row(sex=1, age=18, race=2, hispan=0) , 1]</a:t>
            </a:r>
            <a:br>
              <a:rPr lang="en"/>
            </a:br>
            <a:r>
              <a:rPr lang="en"/>
              <a:t>                 [Row(sex=1, age=2),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map was reduced by matching the same attribute </a:t>
            </a:r>
            <a:br>
              <a:rPr lang="en"/>
            </a:br>
            <a:r>
              <a:rPr lang="en"/>
              <a:t>conditions and adding the 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min 50.23 sec to run on dataset with 100 rows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#4: MapReduce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One MapReduce for All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of the dataset was mapped by the 4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map was reduced by matching the same attribute conditions and adding the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query in the workload, all keys matching the attribute conditions were found and were added from the reducer.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hour 27 min 1.46 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Ranking of the Methods: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CUBE</a:t>
            </a:r>
            <a:r>
              <a:rPr lang="en"/>
              <a:t>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   Vectorization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	MapReduce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4)    Query at a Time with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    Query at a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single </a:t>
            </a:r>
            <a:r>
              <a:rPr lang="en"/>
              <a:t>CUBE</a:t>
            </a:r>
            <a:r>
              <a:rPr lang="en"/>
              <a:t> Query for the whole workload of queries </a:t>
            </a:r>
            <a:br>
              <a:rPr lang="en"/>
            </a:br>
            <a:r>
              <a:rPr lang="en"/>
              <a:t>optimizes the time the most for running a large set of </a:t>
            </a:r>
            <a:br>
              <a:rPr lang="en"/>
            </a:br>
            <a:r>
              <a:rPr lang="en"/>
              <a:t>counting queries on a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5863"/>
            <a:ext cx="4315800" cy="13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075" y="2195700"/>
            <a:ext cx="4128750" cy="24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Aggregate Queries - Counting Queries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that returns the number of rows that matches a specified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count(*) FROM trees WHERE height = 250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Histogram - representation of the distribution of numerical data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575" y="3098100"/>
            <a:ext cx="2034850" cy="1932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</a:t>
            </a:r>
            <a:r>
              <a:rPr lang="en"/>
              <a:t>un </a:t>
            </a:r>
            <a:r>
              <a:rPr lang="en"/>
              <a:t>all queries </a:t>
            </a:r>
            <a:r>
              <a:rPr lang="en"/>
              <a:t>on a table when given the input of a workload of thousands of aggregate queries Q and a database which will be a single table R which gives outputs of one number for each workload query in ways that will optimize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RDBMS - Query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RDBMS - CUBE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Spark - Vectorization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Spark - MapReduce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(R)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Database from 1940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 table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Workload queries refer to sex(1,2), age(0-114), race(1-6), hispan(0-4)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19,999,999 rows in total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63" y="2988775"/>
            <a:ext cx="7790077" cy="1984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3904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Workload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2010 Census Summary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</a:t>
            </a:r>
            <a:r>
              <a:rPr lang="en"/>
              <a:t>Table (Matrix)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levels in tree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# of queries: 3460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978" y="1266325"/>
            <a:ext cx="4707600" cy="3429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#1: Query at a Time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490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the queries in the workload, </a:t>
            </a:r>
            <a:br>
              <a:rPr lang="en"/>
            </a:br>
            <a:r>
              <a:rPr lang="en"/>
              <a:t>run SQL statement per query.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population table, retrieve all SQL statements, </a:t>
            </a:r>
            <a:r>
              <a:rPr lang="en"/>
              <a:t>a</a:t>
            </a:r>
            <a:r>
              <a:rPr lang="en"/>
              <a:t>nd execute them on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225" y="1078875"/>
            <a:ext cx="3377075" cy="3832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#1: Query at a Time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37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at a Time on Regular Dataset: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hours 33 min 41.45sec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very long to retrieve answer for one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at a Time on Dataset with </a:t>
            </a:r>
            <a:r>
              <a:rPr lang="en"/>
              <a:t>Index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hour 40 min 47.81 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on (sex, race, hispan, age) was created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#2: CUBE</a:t>
            </a:r>
            <a:r>
              <a:rPr lang="en"/>
              <a:t> Query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37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SQL </a:t>
            </a:r>
            <a:r>
              <a:rPr lang="en"/>
              <a:t>CUBE</a:t>
            </a:r>
            <a:r>
              <a:rPr lang="en"/>
              <a:t> Query created since the CUBE function can compute many aggregates at once .</a:t>
            </a:r>
            <a:endParaRPr sz="9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sex, race, hispan, age, count(*) </a:t>
            </a:r>
            <a:br>
              <a:rPr lang="en"/>
            </a:br>
            <a:r>
              <a:rPr lang="en"/>
              <a:t>FROM person</a:t>
            </a:r>
            <a:br>
              <a:rPr lang="en"/>
            </a:br>
            <a:r>
              <a:rPr lang="en"/>
              <a:t>GROUP BY CUBE (sex, race, hispan, 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all queries in the workload, the conditions are extracted out of the query and are searched in the result of the CUBE query.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#2: </a:t>
            </a:r>
            <a:r>
              <a:rPr lang="en"/>
              <a:t>CUBE</a:t>
            </a:r>
            <a:r>
              <a:rPr lang="en"/>
              <a:t> Query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37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min 20.81 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Because it only created one </a:t>
            </a:r>
            <a:br>
              <a:rPr lang="en"/>
            </a:br>
            <a:r>
              <a:rPr lang="en"/>
              <a:t>CUBE</a:t>
            </a:r>
            <a:r>
              <a:rPr lang="en"/>
              <a:t> query instead of having </a:t>
            </a:r>
            <a:br>
              <a:rPr lang="en"/>
            </a:br>
            <a:r>
              <a:rPr lang="en"/>
              <a:t>to create new </a:t>
            </a:r>
            <a:r>
              <a:rPr lang="en"/>
              <a:t>CUBE</a:t>
            </a:r>
            <a:r>
              <a:rPr lang="en"/>
              <a:t> query </a:t>
            </a:r>
            <a:br>
              <a:rPr lang="en"/>
            </a:br>
            <a:r>
              <a:rPr lang="en"/>
              <a:t>per matrix, it took less time.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03" y="979087"/>
            <a:ext cx="3712206" cy="3877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