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sldIdLst>
    <p:sldId id="256" r:id="rId3"/>
    <p:sldId id="280" r:id="rId4"/>
    <p:sldId id="281" r:id="rId5"/>
  </p:sldIdLst>
  <p:sldSz cx="46080363" cy="25920700"/>
  <p:notesSz cx="6858000" cy="9144000"/>
  <p:defaultTextStyle>
    <a:defPPr>
      <a:defRPr lang="en-US"/>
    </a:defPPr>
    <a:lvl1pPr marL="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1pPr>
    <a:lvl2pPr marL="208052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2pPr>
    <a:lvl3pPr marL="416104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3pPr>
    <a:lvl4pPr marL="6241578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4pPr>
    <a:lvl5pPr marL="8322103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5pPr>
    <a:lvl6pPr marL="10402632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6pPr>
    <a:lvl7pPr marL="12483161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7pPr>
    <a:lvl8pPr marL="14563685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8pPr>
    <a:lvl9pPr marL="1664421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F9389-FC57-442E-8C8F-013ED0D606B0}" v="43" dt="2024-12-15T14:26:04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0"/>
  </p:normalViewPr>
  <p:slideViewPr>
    <p:cSldViewPr>
      <p:cViewPr>
        <p:scale>
          <a:sx n="33" d="100"/>
          <a:sy n="33" d="100"/>
        </p:scale>
        <p:origin x="-1646" y="1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kyun park" userId="f1574e86df6b37cf" providerId="LiveId" clId="{7CCF9389-FC57-442E-8C8F-013ED0D606B0}"/>
    <pc:docChg chg="undo redo custSel mod addSld delSld modSld delMainMaster modMainMaster">
      <pc:chgData name="seungkyun park" userId="f1574e86df6b37cf" providerId="LiveId" clId="{7CCF9389-FC57-442E-8C8F-013ED0D606B0}" dt="2024-12-15T14:26:04.919" v="934"/>
      <pc:docMkLst>
        <pc:docMk/>
      </pc:docMkLst>
      <pc:sldChg chg="delSp modSp mod">
        <pc:chgData name="seungkyun park" userId="f1574e86df6b37cf" providerId="LiveId" clId="{7CCF9389-FC57-442E-8C8F-013ED0D606B0}" dt="2024-12-13T14:11:11.161" v="43" actId="478"/>
        <pc:sldMkLst>
          <pc:docMk/>
          <pc:sldMk cId="837102360" sldId="256"/>
        </pc:sldMkLst>
        <pc:spChg chg="mod">
          <ac:chgData name="seungkyun park" userId="f1574e86df6b37cf" providerId="LiveId" clId="{7CCF9389-FC57-442E-8C8F-013ED0D606B0}" dt="2024-12-13T14:06:26.875" v="37"/>
          <ac:spMkLst>
            <pc:docMk/>
            <pc:sldMk cId="837102360" sldId="256"/>
            <ac:spMk id="2" creationId="{554B5361-4E89-484E-9801-F239DFBFABEA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672315987" sldId="264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144404730" sldId="265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29116852" sldId="26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776569825" sldId="267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965184183" sldId="268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620185417" sldId="269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27497428" sldId="270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95285393" sldId="271"/>
        </pc:sldMkLst>
      </pc:sldChg>
      <pc:sldChg chg="addSp delSp modSp mod">
        <pc:chgData name="seungkyun park" userId="f1574e86df6b37cf" providerId="LiveId" clId="{7CCF9389-FC57-442E-8C8F-013ED0D606B0}" dt="2024-12-13T14:15:19.770" v="260" actId="478"/>
        <pc:sldMkLst>
          <pc:docMk/>
          <pc:sldMk cId="68514707" sldId="280"/>
        </pc:sldMkLst>
        <pc:spChg chg="mod">
          <ac:chgData name="seungkyun park" userId="f1574e86df6b37cf" providerId="LiveId" clId="{7CCF9389-FC57-442E-8C8F-013ED0D606B0}" dt="2024-12-13T14:06:26.875" v="37"/>
          <ac:spMkLst>
            <pc:docMk/>
            <pc:sldMk cId="68514707" sldId="280"/>
            <ac:spMk id="4" creationId="{F0FE6A13-BDF1-7242-D5F3-CBDCB3FFCCD4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" creationId="{EB39365E-C944-74CF-3368-57FF28418F7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0" creationId="{76B0CEE8-34FD-B353-BFBB-685ACBF04495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1" creationId="{C3DA3025-5F2E-2B64-70F8-F82C364BE52E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2" creationId="{2A68B112-0680-DD83-7082-70D00A5C1410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3" creationId="{E13BF029-A5FF-1BDC-803C-5E6D813FCAA2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4" creationId="{DA7C7103-EDFA-4437-8A79-8BF4A42028AA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5" creationId="{690DC43D-3873-BF18-7D8E-5821B830E36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6" creationId="{8400C1EB-516E-4C57-2974-E448ED99A9F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7" creationId="{A1C261F9-BEF6-4DEA-90CB-17B093F97F06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8" creationId="{82136F7E-F766-1595-7B80-01669D05FCDD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9" creationId="{343A864D-3840-2A53-D0F3-832217D9E89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0" creationId="{72DEFC06-0363-90F0-474F-6507F2D1B7F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1" creationId="{9A8DA0C9-A85D-E60D-CE63-D0FD67454783}"/>
          </ac:spMkLst>
        </pc:spChg>
        <pc:spChg chg="add mod">
          <ac:chgData name="seungkyun park" userId="f1574e86df6b37cf" providerId="LiveId" clId="{7CCF9389-FC57-442E-8C8F-013ED0D606B0}" dt="2024-12-13T14:15:09.224" v="256" actId="6549"/>
          <ac:spMkLst>
            <pc:docMk/>
            <pc:sldMk cId="68514707" sldId="280"/>
            <ac:spMk id="22" creationId="{9E85322E-BB6A-CEDD-F030-C89EB5E232D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3" creationId="{794B3F60-7121-E60B-3643-BB41F5985F5F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5" creationId="{B09414AB-1C38-CFB5-E219-DF3DE31C62FC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6" creationId="{EB65880B-245E-51A3-268E-37C2F85A7ED1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7" creationId="{EA4051E5-16DD-CE54-B6FB-BA8B87BADEB5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8" creationId="{4A2CCAB9-F0A4-5314-7F98-B27C4775D707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0" creationId="{638A027E-0A92-C0D3-8078-A226CAB8B2F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1" creationId="{93243ECD-5D54-7756-65C0-99E59BACEFBB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6" creationId="{58160FB7-5587-D4E0-10FE-0887BB5838CB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7" creationId="{71CA061A-8C47-6F39-8382-5BEB90D922E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8" creationId="{257F4115-E946-A6D8-5B87-C0B3D058B90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9" creationId="{2F96DB3A-C472-7864-2FA5-ED18718BE63D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0" creationId="{FA5CEF9F-A401-78AA-D224-BF90974B350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2" creationId="{0CCF7E0A-0EEA-6D90-0CC8-8B011D4B23F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3" creationId="{042F7780-BB7C-5ECA-EA05-01D1D9EF9612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5" creationId="{4CF7594E-D678-E0BB-4C83-5C01CE3C5AA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6" creationId="{990DF948-F355-8C66-D9E5-E86FBBCE1A0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7" creationId="{A58C58EE-7015-EF12-3B13-8D376C76AA5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8" creationId="{525D13D1-8E8A-9EC6-67C0-AD1F4EDB826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9" creationId="{510B80FC-57B4-ACE1-F8EE-0981E7A25497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0" creationId="{B7EA36CD-5C48-F621-6EDB-4306F91FE504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1" creationId="{E144D844-C6FB-00AF-E7C7-91DA8E1F4E72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2" creationId="{86325E8D-5ECC-5E5C-FC31-90F1C16F11B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3" creationId="{A0290976-B66B-9C3E-9097-FBAFD600CCA4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4" creationId="{73079C37-52D7-2B2B-432E-562CE309073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5" creationId="{CBD9CFFC-B091-7FF7-DABE-B9BC0D2C268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6" creationId="{6271941A-07E1-60D3-134B-77D9CE8C212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7" creationId="{66F352F2-3B2A-B4D3-C6AF-72C3485D3C7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8" creationId="{A2DCE384-ACE2-84B7-05B1-12C55062766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9" creationId="{24694BCA-54EE-6296-E155-9F753A2BB73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0" creationId="{6DECB82C-0110-88FA-4F23-4FFCDB8CDD5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1" creationId="{53EA2C03-8B37-F357-34D6-92275A00228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2" creationId="{5361B7F9-89BB-6E5A-F807-D441D86AFAA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3" creationId="{34E8D36E-390A-0FA9-94E6-FD95908B811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7" creationId="{34ECA601-CBD6-58E3-8F55-6DC0E9B1CF1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9" creationId="{74022F84-A1F9-19F4-0340-449FB3B2595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79" creationId="{D064E524-94A4-AB54-B81D-84177B2213F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0" creationId="{50C6E1C1-9774-054E-447B-9852E1DC733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1" creationId="{73A649D8-D40B-21D7-0FF4-6619FAF1E995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3" creationId="{4904DB52-F074-FCAF-761E-B9FA49D103E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4" creationId="{3BC9B34D-D860-C863-6639-F7C760F69CE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5" creationId="{F877F3C1-7A72-5A3D-551C-70E24B8BBE75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7" creationId="{79292DB5-6855-563A-EB22-1BEA751A8C3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0" creationId="{98621A85-E85A-2739-BBED-0F2359B558A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1" creationId="{B90AB261-BB91-D66A-9A6E-EF1CAD0F882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2" creationId="{ABED644C-EBD0-51C0-02B5-573F063203C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3" creationId="{3EAA08D1-0CE1-8FBF-C3ED-7A800DD570F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4" creationId="{E627F512-1481-EE8C-56EC-36884F3D125D}"/>
          </ac:spMkLst>
        </pc:spChg>
      </pc:sldChg>
      <pc:sldChg chg="modSp add del">
        <pc:chgData name="seungkyun park" userId="f1574e86df6b37cf" providerId="LiveId" clId="{7CCF9389-FC57-442E-8C8F-013ED0D606B0}" dt="2024-12-13T14:02:16.490" v="27"/>
        <pc:sldMkLst>
          <pc:docMk/>
          <pc:sldMk cId="1723837309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574761150" sldId="281"/>
        </pc:sldMkLst>
      </pc:sldChg>
      <pc:sldChg chg="addSp delSp modSp add mod">
        <pc:chgData name="seungkyun park" userId="f1574e86df6b37cf" providerId="LiveId" clId="{7CCF9389-FC57-442E-8C8F-013ED0D606B0}" dt="2024-12-15T14:26:04.919" v="934"/>
        <pc:sldMkLst>
          <pc:docMk/>
          <pc:sldMk cId="3377727067" sldId="281"/>
        </pc:sldMkLst>
        <pc:spChg chg="add mod">
          <ac:chgData name="seungkyun park" userId="f1574e86df6b37cf" providerId="LiveId" clId="{7CCF9389-FC57-442E-8C8F-013ED0D606B0}" dt="2024-12-15T13:40:24.430" v="488" actId="14100"/>
          <ac:spMkLst>
            <pc:docMk/>
            <pc:sldMk cId="3377727067" sldId="281"/>
            <ac:spMk id="5" creationId="{9591C613-1ABB-E01E-D114-98A8918DEC35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" creationId="{6A10F452-0A74-AA5B-33EF-207B012894BC}"/>
          </ac:spMkLst>
        </pc:spChg>
        <pc:spChg chg="add mod">
          <ac:chgData name="seungkyun park" userId="f1574e86df6b37cf" providerId="LiveId" clId="{7CCF9389-FC57-442E-8C8F-013ED0D606B0}" dt="2024-12-15T14:09:01.174" v="747" actId="14100"/>
          <ac:spMkLst>
            <pc:docMk/>
            <pc:sldMk cId="3377727067" sldId="281"/>
            <ac:spMk id="9" creationId="{06A07F58-889F-8825-389D-ECC4BBC227A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10" creationId="{4670B29A-A38B-D481-51C1-1733904DCD16}"/>
          </ac:spMkLst>
        </pc:spChg>
        <pc:spChg chg="mod">
          <ac:chgData name="seungkyun park" userId="f1574e86df6b37cf" providerId="LiveId" clId="{7CCF9389-FC57-442E-8C8F-013ED0D606B0}" dt="2024-12-15T13:52:41.970" v="648" actId="1036"/>
          <ac:spMkLst>
            <pc:docMk/>
            <pc:sldMk cId="3377727067" sldId="281"/>
            <ac:spMk id="11" creationId="{1B589482-A493-93E1-9DE4-853505E0DA7E}"/>
          </ac:spMkLst>
        </pc:spChg>
        <pc:spChg chg="del mod">
          <ac:chgData name="seungkyun park" userId="f1574e86df6b37cf" providerId="LiveId" clId="{7CCF9389-FC57-442E-8C8F-013ED0D606B0}" dt="2024-12-15T13:37:51.516" v="453" actId="478"/>
          <ac:spMkLst>
            <pc:docMk/>
            <pc:sldMk cId="3377727067" sldId="281"/>
            <ac:spMk id="12" creationId="{A89CB89F-22EC-AB2C-E9C7-9D3DEB7B7AEC}"/>
          </ac:spMkLst>
        </pc:spChg>
        <pc:spChg chg="del mod">
          <ac:chgData name="seungkyun park" userId="f1574e86df6b37cf" providerId="LiveId" clId="{7CCF9389-FC57-442E-8C8F-013ED0D606B0}" dt="2024-12-15T13:37:51.516" v="453" actId="478"/>
          <ac:spMkLst>
            <pc:docMk/>
            <pc:sldMk cId="3377727067" sldId="281"/>
            <ac:spMk id="13" creationId="{E366E2DB-AA1C-7365-F99B-F26BA8BD2161}"/>
          </ac:spMkLst>
        </pc:spChg>
        <pc:spChg chg="del mod">
          <ac:chgData name="seungkyun park" userId="f1574e86df6b37cf" providerId="LiveId" clId="{7CCF9389-FC57-442E-8C8F-013ED0D606B0}" dt="2024-12-15T13:37:51.516" v="453" actId="478"/>
          <ac:spMkLst>
            <pc:docMk/>
            <pc:sldMk cId="3377727067" sldId="281"/>
            <ac:spMk id="14" creationId="{FB39896F-0BF5-0754-C922-4FBE7CB325AE}"/>
          </ac:spMkLst>
        </pc:spChg>
        <pc:spChg chg="del mod">
          <ac:chgData name="seungkyun park" userId="f1574e86df6b37cf" providerId="LiveId" clId="{7CCF9389-FC57-442E-8C8F-013ED0D606B0}" dt="2024-12-15T13:37:51.516" v="453" actId="478"/>
          <ac:spMkLst>
            <pc:docMk/>
            <pc:sldMk cId="3377727067" sldId="281"/>
            <ac:spMk id="15" creationId="{75343EAB-5173-B75C-F2DC-304BF7AF091A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16" creationId="{817FFF4D-AB3D-F133-A362-E4F5FAC0180A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17" creationId="{ACB37743-F079-D498-A6F7-40E92CF9D0C8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18" creationId="{AE4C0A92-D24E-3A27-2CA0-ECEA37620D2B}"/>
          </ac:spMkLst>
        </pc:spChg>
        <pc:spChg chg="del mod">
          <ac:chgData name="seungkyun park" userId="f1574e86df6b37cf" providerId="LiveId" clId="{7CCF9389-FC57-442E-8C8F-013ED0D606B0}" dt="2024-12-15T13:37:51.516" v="453" actId="478"/>
          <ac:spMkLst>
            <pc:docMk/>
            <pc:sldMk cId="3377727067" sldId="281"/>
            <ac:spMk id="19" creationId="{FE19E3B2-4C3B-4728-7A13-390A0CC5C26B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20" creationId="{F27C3A18-8C25-E0B0-89C6-98D25170681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21" creationId="{194B82F3-1217-7CA1-F646-4BA4BDC4326E}"/>
          </ac:spMkLst>
        </pc:spChg>
        <pc:spChg chg="add del">
          <ac:chgData name="seungkyun park" userId="f1574e86df6b37cf" providerId="LiveId" clId="{7CCF9389-FC57-442E-8C8F-013ED0D606B0}" dt="2024-12-15T13:21:59.367" v="264" actId="478"/>
          <ac:spMkLst>
            <pc:docMk/>
            <pc:sldMk cId="3377727067" sldId="281"/>
            <ac:spMk id="22" creationId="{8648270C-AF5D-FFF3-2C62-680905FF4F3E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23" creationId="{2DD6024B-5950-24FC-ABB1-027F23E90E6B}"/>
          </ac:spMkLst>
        </pc:spChg>
        <pc:spChg chg="add mod">
          <ac:chgData name="seungkyun park" userId="f1574e86df6b37cf" providerId="LiveId" clId="{7CCF9389-FC57-442E-8C8F-013ED0D606B0}" dt="2024-12-15T14:09:02.603" v="748" actId="1035"/>
          <ac:spMkLst>
            <pc:docMk/>
            <pc:sldMk cId="3377727067" sldId="281"/>
            <ac:spMk id="24" creationId="{EFC03C75-6535-81B1-6249-36EA302F3BD8}"/>
          </ac:spMkLst>
        </pc:spChg>
        <pc:spChg chg="add del">
          <ac:chgData name="seungkyun park" userId="f1574e86df6b37cf" providerId="LiveId" clId="{7CCF9389-FC57-442E-8C8F-013ED0D606B0}" dt="2024-12-15T13:21:59.367" v="264" actId="478"/>
          <ac:spMkLst>
            <pc:docMk/>
            <pc:sldMk cId="3377727067" sldId="281"/>
            <ac:spMk id="25" creationId="{E3A06A33-9A07-1E8F-20DC-DA2B51113606}"/>
          </ac:spMkLst>
        </pc:spChg>
        <pc:spChg chg="add del">
          <ac:chgData name="seungkyun park" userId="f1574e86df6b37cf" providerId="LiveId" clId="{7CCF9389-FC57-442E-8C8F-013ED0D606B0}" dt="2024-12-15T13:21:59.367" v="264" actId="478"/>
          <ac:spMkLst>
            <pc:docMk/>
            <pc:sldMk cId="3377727067" sldId="281"/>
            <ac:spMk id="26" creationId="{BE1AC8D1-193F-1D46-46AA-1DFCD37C0533}"/>
          </ac:spMkLst>
        </pc:spChg>
        <pc:spChg chg="add del">
          <ac:chgData name="seungkyun park" userId="f1574e86df6b37cf" providerId="LiveId" clId="{7CCF9389-FC57-442E-8C8F-013ED0D606B0}" dt="2024-12-15T13:21:59.367" v="264" actId="478"/>
          <ac:spMkLst>
            <pc:docMk/>
            <pc:sldMk cId="3377727067" sldId="281"/>
            <ac:spMk id="27" creationId="{033B8F2F-C6E7-4C55-2DFA-A6CDAE923F7B}"/>
          </ac:spMkLst>
        </pc:spChg>
        <pc:spChg chg="add del">
          <ac:chgData name="seungkyun park" userId="f1574e86df6b37cf" providerId="LiveId" clId="{7CCF9389-FC57-442E-8C8F-013ED0D606B0}" dt="2024-12-15T13:21:59.367" v="264" actId="478"/>
          <ac:spMkLst>
            <pc:docMk/>
            <pc:sldMk cId="3377727067" sldId="281"/>
            <ac:spMk id="28" creationId="{C239FDDD-7F49-B0C1-ACE1-49C8EB0DEDB8}"/>
          </ac:spMkLst>
        </pc:spChg>
        <pc:spChg chg="add mod">
          <ac:chgData name="seungkyun park" userId="f1574e86df6b37cf" providerId="LiveId" clId="{7CCF9389-FC57-442E-8C8F-013ED0D606B0}" dt="2024-12-15T14:09:03.819" v="750" actId="1035"/>
          <ac:spMkLst>
            <pc:docMk/>
            <pc:sldMk cId="3377727067" sldId="281"/>
            <ac:spMk id="29" creationId="{772C92AA-4AE6-E77A-0843-CEC935EE1B2A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0" creationId="{C0160DC9-AF2D-55E4-1A87-7E6CCB6C78D6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1" creationId="{52EBA7FF-1656-DDDD-19C3-22B4ECD8EFFA}"/>
          </ac:spMkLst>
        </pc:spChg>
        <pc:spChg chg="add mod">
          <ac:chgData name="seungkyun park" userId="f1574e86df6b37cf" providerId="LiveId" clId="{7CCF9389-FC57-442E-8C8F-013ED0D606B0}" dt="2024-12-15T13:52:41.970" v="648" actId="1036"/>
          <ac:spMkLst>
            <pc:docMk/>
            <pc:sldMk cId="3377727067" sldId="281"/>
            <ac:spMk id="32" creationId="{0E6D1CBC-8F51-7E18-BECC-72DE39FA6725}"/>
          </ac:spMkLst>
        </pc:spChg>
        <pc:spChg chg="add mod">
          <ac:chgData name="seungkyun park" userId="f1574e86df6b37cf" providerId="LiveId" clId="{7CCF9389-FC57-442E-8C8F-013ED0D606B0}" dt="2024-12-15T13:53:06.581" v="661" actId="20577"/>
          <ac:spMkLst>
            <pc:docMk/>
            <pc:sldMk cId="3377727067" sldId="281"/>
            <ac:spMk id="33" creationId="{C246FF22-4EDD-7876-CF92-B3DE80691544}"/>
          </ac:spMkLst>
        </pc:spChg>
        <pc:spChg chg="add mod">
          <ac:chgData name="seungkyun park" userId="f1574e86df6b37cf" providerId="LiveId" clId="{7CCF9389-FC57-442E-8C8F-013ED0D606B0}" dt="2024-12-15T14:09:06.306" v="752" actId="1035"/>
          <ac:spMkLst>
            <pc:docMk/>
            <pc:sldMk cId="3377727067" sldId="281"/>
            <ac:spMk id="34" creationId="{1485CC3B-E283-538C-270F-AF31649FD14F}"/>
          </ac:spMkLst>
        </pc:spChg>
        <pc:spChg chg="add mod">
          <ac:chgData name="seungkyun park" userId="f1574e86df6b37cf" providerId="LiveId" clId="{7CCF9389-FC57-442E-8C8F-013ED0D606B0}" dt="2024-12-15T14:09:10.522" v="762" actId="1036"/>
          <ac:spMkLst>
            <pc:docMk/>
            <pc:sldMk cId="3377727067" sldId="281"/>
            <ac:spMk id="35" creationId="{23CE7577-1349-FCA4-F1B5-2F3F99FD8CC7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6" creationId="{5F3D9E26-5911-42D6-E6FF-CDFAB0A0CFD1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7" creationId="{087A5208-293A-B2D9-F618-0699290C747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8" creationId="{902D8CA8-42C5-E6EC-21D7-1BDC1DA88E5A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39" creationId="{C8E0DFDD-931F-9597-7217-3907C7C83D1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0" creationId="{E5F9ACE4-AA14-B931-105F-D9E96AEBD8C1}"/>
          </ac:spMkLst>
        </pc:spChg>
        <pc:spChg chg="add mod">
          <ac:chgData name="seungkyun park" userId="f1574e86df6b37cf" providerId="LiveId" clId="{7CCF9389-FC57-442E-8C8F-013ED0D606B0}" dt="2024-12-15T14:26:04.919" v="934"/>
          <ac:spMkLst>
            <pc:docMk/>
            <pc:sldMk cId="3377727067" sldId="281"/>
            <ac:spMk id="41" creationId="{3A31B2B8-7E63-4379-0A5E-B7B2626D14D7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2" creationId="{77F983E7-F353-1BEF-BC4E-989BC26B309C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3" creationId="{D80C312F-4CBE-658B-F0EF-3469818B0A43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5" creationId="{DA10CED8-782F-D106-8977-9CE278226A87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6" creationId="{55C209F9-065E-C98A-E53B-EA46185641F2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7" creationId="{057AB4DC-14CA-FB19-794E-5ED9936016D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8" creationId="{5122B5FF-3FB5-BD2A-A097-ED958DD78F56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49" creationId="{22F11521-BCB5-E778-84A9-A76DAD882E68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0" creationId="{B89D2213-C360-A0B1-C5CA-49C760A5CFFA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1" creationId="{5CE361C8-BFA9-D3B5-B942-6F7A9CEDE93C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2" creationId="{20FD700F-FDFB-0142-403D-001D6CBCB286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3" creationId="{57A7B79E-B0C3-F655-79C9-039B4EFC71F2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4" creationId="{35AADAA5-E864-7091-6FBB-FEAAB0970F75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5" creationId="{805B412E-CDA5-7993-33B6-6D623D0A25C4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6" creationId="{7C63E631-D58F-6D01-1761-633E2CF0357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7" creationId="{6EB9830E-0321-DC7E-2BEE-D2D687778234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8" creationId="{E1DE5937-6F21-6AD7-55A0-B215A0334BE1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59" creationId="{F84208C5-E491-9739-017B-C1657AECC0AB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0" creationId="{E17BABC0-AD8F-427A-739D-DEBF64C23C4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1" creationId="{446F51FB-45DA-0351-B4C1-4B4B6D60BC42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2" creationId="{AFDF1A5C-3FD2-D4DD-54F7-76B9DEC2EF85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3" creationId="{E332DB9B-3DAE-721F-D14D-F09E7B9B5E84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7" creationId="{B40CD3CB-99BC-E462-3BE0-269028322CF8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69" creationId="{00E67241-4624-4305-C1AC-C50AE8B55AC9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79" creationId="{ABD77993-9C3E-8BF0-D6E8-83998EF8FE15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0" creationId="{8962BFA5-B362-60C7-4E28-61EB21DFB675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1" creationId="{4760DFFB-F4CB-2667-E1BC-7F7E00AB9E03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3" creationId="{C6D149CE-2427-45A8-B476-E09DE949C6CB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4" creationId="{1D4FA4F0-001A-C22D-0AB3-95ABE81AAFEB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5" creationId="{742FF32F-1076-E749-1E12-22AACEA79CF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87" creationId="{728CF6BB-DC95-3812-27AF-D40204437E41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90" creationId="{298938B9-925B-80DA-4E8B-2F71C6BD416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91" creationId="{A444FEDC-AFA6-B617-FD7F-EF48A6FA686D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92" creationId="{2F3B5ED7-AF50-C091-8115-1F76C5F7340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93" creationId="{7EDB930F-21D0-07AE-460F-FCA66A8E1A00}"/>
          </ac:spMkLst>
        </pc:spChg>
        <pc:spChg chg="add del">
          <ac:chgData name="seungkyun park" userId="f1574e86df6b37cf" providerId="LiveId" clId="{7CCF9389-FC57-442E-8C8F-013ED0D606B0}" dt="2024-12-15T13:29:23.790" v="376" actId="478"/>
          <ac:spMkLst>
            <pc:docMk/>
            <pc:sldMk cId="3377727067" sldId="281"/>
            <ac:spMk id="94" creationId="{4F600A06-FF3D-2868-3483-2DC26F85D128}"/>
          </ac:spMkLst>
        </pc:spChg>
        <pc:picChg chg="add mod">
          <ac:chgData name="seungkyun park" userId="f1574e86df6b37cf" providerId="LiveId" clId="{7CCF9389-FC57-442E-8C8F-013ED0D606B0}" dt="2024-12-15T13:44:06.186" v="494" actId="1076"/>
          <ac:picMkLst>
            <pc:docMk/>
            <pc:sldMk cId="3377727067" sldId="281"/>
            <ac:picMk id="3" creationId="{5BA9A80F-47E7-9F9C-FD1A-BAA42873C648}"/>
          </ac:picMkLst>
        </pc:picChg>
        <pc:picChg chg="add mod">
          <ac:chgData name="seungkyun park" userId="f1574e86df6b37cf" providerId="LiveId" clId="{7CCF9389-FC57-442E-8C8F-013ED0D606B0}" dt="2024-12-15T13:44:06.186" v="494" actId="1076"/>
          <ac:picMkLst>
            <pc:docMk/>
            <pc:sldMk cId="3377727067" sldId="281"/>
            <ac:picMk id="7" creationId="{D4EB59FA-BE44-37FD-BCEA-9812C10ABAF7}"/>
          </ac:picMkLst>
        </pc:picChg>
        <pc:picChg chg="add mod">
          <ac:chgData name="seungkyun park" userId="f1574e86df6b37cf" providerId="LiveId" clId="{7CCF9389-FC57-442E-8C8F-013ED0D606B0}" dt="2024-12-15T14:20:52.469" v="811" actId="14100"/>
          <ac:picMkLst>
            <pc:docMk/>
            <pc:sldMk cId="3377727067" sldId="281"/>
            <ac:picMk id="64" creationId="{E76E8A22-DF52-1EDB-5703-A92A003ECDF1}"/>
          </ac:picMkLst>
        </pc:pic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885953653" sldId="282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4000065465" sldId="283"/>
        </pc:sldMkLst>
      </pc:sld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1164409469" sldId="2147483660"/>
        </pc:sldMasterMkLst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099226172" sldId="2147483661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440664780" sldId="2147483663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198770134" sldId="2147483664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22480562" sldId="2147483665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26329112" sldId="2147483668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90547929" sldId="2147483669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4086337804" sldId="2147483671"/>
          </pc:sldLayoutMkLst>
        </pc:sldLayoutChg>
      </pc:sldMasterChg>
      <pc:sldMasterChg chg="del delSldLayout">
        <pc:chgData name="seungkyun park" userId="f1574e86df6b37cf" providerId="LiveId" clId="{7CCF9389-FC57-442E-8C8F-013ED0D606B0}" dt="2024-12-11T16:53:52.756" v="17" actId="47"/>
        <pc:sldMasterMkLst>
          <pc:docMk/>
          <pc:sldMasterMk cId="4250131062" sldId="2147483672"/>
        </pc:sldMasterMkLst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0876270" sldId="214748367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848228084" sldId="2147483674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502397190" sldId="2147483675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126880442" sldId="2147483676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63051470" sldId="2147483677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847031004" sldId="2147483678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969328" sldId="2147483679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453109727" sldId="2147483680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99508318" sldId="2147483681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933246280" sldId="2147483682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283685763" sldId="214748368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637868112" sldId="2147483684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3734028872" sldId="2147483685"/>
        </pc:sldMasterMkLst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3683556651" sldId="2147483686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2:16.100" v="26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605802766" sldId="2147483688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43842270" sldId="2147483689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99162192" sldId="2147483690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338826127" sldId="2147483693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457459909" sldId="2147483694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067147" sldId="2147483696"/>
          </pc:sldLayoutMkLst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2:16.100" v="26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3531425498" sldId="2147483698"/>
        </pc:sldMasterMkLst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46773872" sldId="2147483699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87866230" sldId="2147483701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203682737" sldId="2147483702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82900137" sldId="2147483703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147057144" sldId="2147483706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783478024" sldId="2147483707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2250244780" sldId="2147483709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4234636751" sldId="2147483698"/>
        </pc:sldMasterMkLst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987076141" sldId="2147483699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424525908" sldId="2147483701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4100268934" sldId="2147483702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468249855" sldId="2147483703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695869940" sldId="2147483706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3589454759" sldId="2147483707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3945614" sldId="2147483709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2707882511" sldId="2147483710"/>
        </pc:sldMasterMkLst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2:15.648" v="25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2:15.648" v="25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538054238" sldId="2147483711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24180246" sldId="2147483712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647619991" sldId="2147483713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860660603" sldId="2147483714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67901597" sldId="2147483715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03145865" sldId="2147483718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3510321581" sldId="2147483719"/>
          </pc:sldLayoutMkLst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4205644512" sldId="2147483721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3491263652" sldId="2147483710"/>
        </pc:sldMasterMkLst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6:26.875" v="37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6:26.875" v="37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934495324" sldId="2147483711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043854388" sldId="2147483712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188203887" sldId="2147483713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289351189" sldId="2147483714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726360578" sldId="2147483715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4091557180" sldId="2147483718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04264855" sldId="2147483719"/>
          </pc:sldLayoutMkLst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933279330" sldId="214748372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7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9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CFF928-9B60-BEF7-0DBF-D39CBC976663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0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5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8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7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51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5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8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10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5" y="544272"/>
            <a:ext cx="35837181" cy="1084032"/>
          </a:xfrm>
        </p:spPr>
        <p:txBody>
          <a:bodyPr tIns="46800" bIns="46800">
            <a:noAutofit/>
          </a:bodyPr>
          <a:lstStyle>
            <a:lvl1pPr>
              <a:defRPr sz="1646" b="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9707" y="2177074"/>
            <a:ext cx="29808497" cy="1088533"/>
          </a:xfrm>
        </p:spPr>
        <p:txBody>
          <a:bodyPr>
            <a:noAutofit/>
          </a:bodyPr>
          <a:lstStyle>
            <a:lvl1pPr marL="162561" indent="-162561">
              <a:buFont typeface="맑은 고딕" panose="020B0503020000020004" pitchFamily="50" charset="-127"/>
              <a:buChar char="▣"/>
              <a:defRPr sz="1097" baseline="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  <a:lvl2pPr marL="328023" indent="-165463">
              <a:buFont typeface="Wingdings" panose="05000000000000000000" pitchFamily="2" charset="2"/>
              <a:buChar char="ü"/>
              <a:defRPr sz="914" baseline="0">
                <a:solidFill>
                  <a:srgbClr val="6699FF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2pPr>
            <a:lvl3pPr marL="492037" indent="-165463">
              <a:buFont typeface="Arial" panose="020B0604020202020204" pitchFamily="34" charset="0"/>
              <a:buChar char="•"/>
              <a:tabLst/>
              <a:defRPr sz="914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3pPr>
            <a:lvl4pPr marL="656047" indent="-164012"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4pPr>
            <a:lvl5pPr marL="821511" indent="-165463">
              <a:tabLst>
                <a:tab pos="821511" algn="l"/>
              </a:tabLst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5pPr>
            <a:lvl6pPr marL="985522" indent="-165463">
              <a:tabLst>
                <a:tab pos="985522" algn="l"/>
              </a:tabLst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6pPr>
            <a:lvl7pPr marL="1150988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7pPr>
            <a:lvl8pPr marL="1309193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</a:t>
            </a:r>
            <a:r>
              <a:rPr lang="en-US" altLang="ko-KR" dirty="0"/>
              <a:t>t</a:t>
            </a:r>
            <a:r>
              <a:rPr lang="ko-KR" altLang="en-US" dirty="0"/>
              <a:t>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CA825A-CDED-45F2-337B-18BA7A3D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55446" y="24781672"/>
            <a:ext cx="2969472" cy="1380037"/>
          </a:xfrm>
        </p:spPr>
        <p:txBody>
          <a:bodyPr wrap="none"/>
          <a:lstStyle>
            <a:lvl1pPr algn="ctr">
              <a:defRPr sz="960">
                <a:solidFill>
                  <a:schemeClr val="tx1"/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08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18" y="516010"/>
            <a:ext cx="39744313" cy="1404042"/>
          </a:xfrm>
        </p:spPr>
        <p:txBody>
          <a:bodyPr tIns="0" bIns="0">
            <a:noAutofit/>
          </a:bodyPr>
          <a:lstStyle>
            <a:lvl1pPr>
              <a:defRPr sz="164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18" y="2465761"/>
            <a:ext cx="39744313" cy="18091382"/>
          </a:xfrm>
        </p:spPr>
        <p:txBody>
          <a:bodyPr>
            <a:noAutofit/>
          </a:bodyPr>
          <a:lstStyle>
            <a:lvl1pPr marL="162561" indent="-162561">
              <a:buFont typeface="Wingdings" panose="05000000000000000000" pitchFamily="2" charset="2"/>
              <a:buChar char="ü"/>
              <a:defRPr sz="1097">
                <a:solidFill>
                  <a:srgbClr val="6699FF"/>
                </a:solidFill>
              </a:defRPr>
            </a:lvl1pPr>
            <a:lvl2pPr marL="328023" indent="-165463">
              <a:buFont typeface="Wingdings" panose="05000000000000000000" pitchFamily="2" charset="2"/>
              <a:buChar char="§"/>
              <a:defRPr sz="914"/>
            </a:lvl2pPr>
            <a:lvl3pPr marL="492037" indent="-165463">
              <a:buFont typeface="Arial" panose="020B0604020202020204" pitchFamily="34" charset="0"/>
              <a:buChar char="•"/>
              <a:tabLst/>
              <a:defRPr sz="914"/>
            </a:lvl3pPr>
            <a:lvl4pPr marL="656047" indent="-164012">
              <a:defRPr sz="823"/>
            </a:lvl4pPr>
            <a:lvl5pPr marL="821511" indent="-165463">
              <a:tabLst>
                <a:tab pos="821511" algn="l"/>
              </a:tabLst>
              <a:defRPr sz="823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1" y="2076052"/>
            <a:ext cx="4608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4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87" r:id="rId12"/>
    <p:sldLayoutId id="2147483697" r:id="rId13"/>
  </p:sldLayoutIdLst>
  <p:hf hdr="0" ftr="0" dt="0"/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6A13-BDF1-7242-D5F3-CBDCB3F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8013">
              <a:defRPr/>
            </a:pPr>
            <a:fld id="{6747F477-1FC8-4434-8FCD-351EFB41DA6F}" type="slidenum"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pPr defTabSz="418013">
                <a:defRPr/>
              </a:pPr>
              <a:t>2</a:t>
            </a:fld>
            <a:r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/ 24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9365E-C944-74CF-3368-57FF28418F7E}"/>
              </a:ext>
            </a:extLst>
          </p:cNvPr>
          <p:cNvSpPr/>
          <p:nvPr/>
        </p:nvSpPr>
        <p:spPr>
          <a:xfrm>
            <a:off x="18291909" y="7915703"/>
            <a:ext cx="6714574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GameManager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EFC06-0363-90F0-474F-6507F2D1B7FA}"/>
              </a:ext>
            </a:extLst>
          </p:cNvPr>
          <p:cNvSpPr/>
          <p:nvPr/>
        </p:nvSpPr>
        <p:spPr>
          <a:xfrm>
            <a:off x="23689901" y="8179017"/>
            <a:ext cx="1184925" cy="2435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Function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36F7E-F766-1595-7B80-01669D05FCDD}"/>
              </a:ext>
            </a:extLst>
          </p:cNvPr>
          <p:cNvSpPr/>
          <p:nvPr/>
        </p:nvSpPr>
        <p:spPr>
          <a:xfrm>
            <a:off x="19740152" y="8179022"/>
            <a:ext cx="1184925" cy="223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Object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243ECD-5D54-7756-65C0-99E59BACEFBB}"/>
              </a:ext>
            </a:extLst>
          </p:cNvPr>
          <p:cNvSpPr/>
          <p:nvPr/>
        </p:nvSpPr>
        <p:spPr>
          <a:xfrm>
            <a:off x="19871810" y="9100627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CE384-ACE2-84B7-05B1-12C550627661}"/>
              </a:ext>
            </a:extLst>
          </p:cNvPr>
          <p:cNvSpPr/>
          <p:nvPr/>
        </p:nvSpPr>
        <p:spPr>
          <a:xfrm>
            <a:off x="19871810" y="9429773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ECA601-CBD6-58E3-8F55-6DC0E9B1CF19}"/>
              </a:ext>
            </a:extLst>
          </p:cNvPr>
          <p:cNvSpPr/>
          <p:nvPr/>
        </p:nvSpPr>
        <p:spPr>
          <a:xfrm>
            <a:off x="19871810" y="9758919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022F84-A1F9-19F4-0340-449FB3B25953}"/>
              </a:ext>
            </a:extLst>
          </p:cNvPr>
          <p:cNvSpPr/>
          <p:nvPr/>
        </p:nvSpPr>
        <p:spPr>
          <a:xfrm>
            <a:off x="19871810" y="10088065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0C1EB-516E-4C57-2974-E448ED99A9FE}"/>
              </a:ext>
            </a:extLst>
          </p:cNvPr>
          <p:cNvSpPr/>
          <p:nvPr/>
        </p:nvSpPr>
        <p:spPr>
          <a:xfrm>
            <a:off x="21188393" y="9429773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HUDInGame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694BCA-54EE-6296-E155-9F753A2BB73C}"/>
              </a:ext>
            </a:extLst>
          </p:cNvPr>
          <p:cNvSpPr/>
          <p:nvPr/>
        </p:nvSpPr>
        <p:spPr>
          <a:xfrm>
            <a:off x="21188393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HUDSetting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64E524-94A4-AB54-B81D-84177B2213F0}"/>
              </a:ext>
            </a:extLst>
          </p:cNvPr>
          <p:cNvSpPr/>
          <p:nvPr/>
        </p:nvSpPr>
        <p:spPr>
          <a:xfrm>
            <a:off x="21188393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HUDAchive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C6E1C1-9774-054E-447B-9852E1DC7330}"/>
              </a:ext>
            </a:extLst>
          </p:cNvPr>
          <p:cNvSpPr/>
          <p:nvPr/>
        </p:nvSpPr>
        <p:spPr>
          <a:xfrm>
            <a:off x="21056735" y="8179020"/>
            <a:ext cx="1184925" cy="2896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649D8-D40B-21D7-0FF4-6619FAF1E995}"/>
              </a:ext>
            </a:extLst>
          </p:cNvPr>
          <p:cNvSpPr/>
          <p:nvPr/>
        </p:nvSpPr>
        <p:spPr>
          <a:xfrm>
            <a:off x="21188393" y="10088065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HUDLevelUp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04DB52-F074-FCAF-761E-B9FA49D103EC}"/>
              </a:ext>
            </a:extLst>
          </p:cNvPr>
          <p:cNvSpPr/>
          <p:nvPr/>
        </p:nvSpPr>
        <p:spPr>
          <a:xfrm>
            <a:off x="21188393" y="910062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HUDLobby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0AB261-BB91-D66A-9A6E-EF1CAD0F882E}"/>
              </a:ext>
            </a:extLst>
          </p:cNvPr>
          <p:cNvSpPr/>
          <p:nvPr/>
        </p:nvSpPr>
        <p:spPr>
          <a:xfrm>
            <a:off x="21188393" y="1074635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HUDInventory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D644C-EBD0-51C0-02B5-573F063203CF}"/>
              </a:ext>
            </a:extLst>
          </p:cNvPr>
          <p:cNvSpPr/>
          <p:nvPr/>
        </p:nvSpPr>
        <p:spPr>
          <a:xfrm>
            <a:off x="21188393" y="9758919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HUDEquipment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EAA08D1-0CE1-8FBF-C3ED-7A800DD570F1}"/>
              </a:ext>
            </a:extLst>
          </p:cNvPr>
          <p:cNvSpPr/>
          <p:nvPr/>
        </p:nvSpPr>
        <p:spPr>
          <a:xfrm>
            <a:off x="21188393" y="10417210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HUDPlayerInfo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F7E0A-0EEA-6D90-0CC8-8B011D4B23F0}"/>
              </a:ext>
            </a:extLst>
          </p:cNvPr>
          <p:cNvSpPr/>
          <p:nvPr/>
        </p:nvSpPr>
        <p:spPr>
          <a:xfrm>
            <a:off x="18423568" y="8179018"/>
            <a:ext cx="1184925" cy="487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Data</a:t>
            </a:r>
            <a:b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(Json </a:t>
            </a:r>
            <a:r>
              <a:rPr lang="ko-KR" altLang="en-US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활용 저장 및 로드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EA36CD-5C48-F621-6EDB-4306F91FE504}"/>
              </a:ext>
            </a:extLst>
          </p:cNvPr>
          <p:cNvSpPr/>
          <p:nvPr/>
        </p:nvSpPr>
        <p:spPr>
          <a:xfrm>
            <a:off x="18555228" y="10417210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PlayerInfoTable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4D844-C6FB-00AF-E7C7-91DA8E1F4E72}"/>
              </a:ext>
            </a:extLst>
          </p:cNvPr>
          <p:cNvSpPr/>
          <p:nvPr/>
        </p:nvSpPr>
        <p:spPr>
          <a:xfrm>
            <a:off x="18555228" y="10746356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EquipItemTable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290976-B66B-9C3E-9097-FBAFD600CCA4}"/>
              </a:ext>
            </a:extLst>
          </p:cNvPr>
          <p:cNvSpPr/>
          <p:nvPr/>
        </p:nvSpPr>
        <p:spPr>
          <a:xfrm>
            <a:off x="18555228" y="1107550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WeaponItemTable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D9CFFC-B091-7FF7-DABE-B9BC0D2C2681}"/>
              </a:ext>
            </a:extLst>
          </p:cNvPr>
          <p:cNvSpPr/>
          <p:nvPr/>
        </p:nvSpPr>
        <p:spPr>
          <a:xfrm>
            <a:off x="18555228" y="1206293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PerkTable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C9B34D-D860-C863-6639-F7C760F69CEC}"/>
              </a:ext>
            </a:extLst>
          </p:cNvPr>
          <p:cNvSpPr/>
          <p:nvPr/>
        </p:nvSpPr>
        <p:spPr>
          <a:xfrm>
            <a:off x="18555228" y="9097778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7F3C1-7A72-5A3D-551C-70E24B8BBE75}"/>
              </a:ext>
            </a:extLst>
          </p:cNvPr>
          <p:cNvSpPr/>
          <p:nvPr/>
        </p:nvSpPr>
        <p:spPr>
          <a:xfrm>
            <a:off x="18555228" y="1239208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292DB5-6855-563A-EB22-1BEA751A8C38}"/>
              </a:ext>
            </a:extLst>
          </p:cNvPr>
          <p:cNvSpPr/>
          <p:nvPr/>
        </p:nvSpPr>
        <p:spPr>
          <a:xfrm>
            <a:off x="18555228" y="12721231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621A85-E85A-2739-BBED-0F2359B558A0}"/>
              </a:ext>
            </a:extLst>
          </p:cNvPr>
          <p:cNvSpPr/>
          <p:nvPr/>
        </p:nvSpPr>
        <p:spPr>
          <a:xfrm>
            <a:off x="18555228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27F512-1481-EE8C-56EC-36884F3D125D}"/>
              </a:ext>
            </a:extLst>
          </p:cNvPr>
          <p:cNvSpPr/>
          <p:nvPr/>
        </p:nvSpPr>
        <p:spPr>
          <a:xfrm>
            <a:off x="18555228" y="1008806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AchiveTable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CEE8-34FD-B353-BFBB-685ACBF04495}"/>
              </a:ext>
            </a:extLst>
          </p:cNvPr>
          <p:cNvSpPr/>
          <p:nvPr/>
        </p:nvSpPr>
        <p:spPr>
          <a:xfrm>
            <a:off x="18555228" y="1140464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UseItemTable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261F9-BEF6-4DEA-90CB-17B093F97F06}"/>
              </a:ext>
            </a:extLst>
          </p:cNvPr>
          <p:cNvSpPr/>
          <p:nvPr/>
        </p:nvSpPr>
        <p:spPr>
          <a:xfrm>
            <a:off x="18555228" y="1173379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DA0C9-A85D-E60D-CE63-D0FD67454783}"/>
              </a:ext>
            </a:extLst>
          </p:cNvPr>
          <p:cNvSpPr/>
          <p:nvPr/>
        </p:nvSpPr>
        <p:spPr>
          <a:xfrm>
            <a:off x="18555228" y="9426924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B3F60-7121-E60B-3643-BB41F5985F5F}"/>
              </a:ext>
            </a:extLst>
          </p:cNvPr>
          <p:cNvSpPr/>
          <p:nvPr/>
        </p:nvSpPr>
        <p:spPr>
          <a:xfrm>
            <a:off x="18555228" y="9756070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A027E-0A92-C0D3-8078-A226CAB8B2FA}"/>
              </a:ext>
            </a:extLst>
          </p:cNvPr>
          <p:cNvSpPr/>
          <p:nvPr/>
        </p:nvSpPr>
        <p:spPr>
          <a:xfrm>
            <a:off x="19871810" y="8771482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SoundPlayer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60FB7-5587-D4E0-10FE-0887BB5838CB}"/>
              </a:ext>
            </a:extLst>
          </p:cNvPr>
          <p:cNvSpPr/>
          <p:nvPr/>
        </p:nvSpPr>
        <p:spPr>
          <a:xfrm>
            <a:off x="18555228" y="8770058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BGM/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SFXClip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CA061A-8C47-6F39-8382-5BEB90D922E1}"/>
              </a:ext>
            </a:extLst>
          </p:cNvPr>
          <p:cNvSpPr/>
          <p:nvPr/>
        </p:nvSpPr>
        <p:spPr>
          <a:xfrm>
            <a:off x="23821559" y="8442336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7F4115-E946-A6D8-5B87-C0B3D058B90A}"/>
              </a:ext>
            </a:extLst>
          </p:cNvPr>
          <p:cNvSpPr/>
          <p:nvPr/>
        </p:nvSpPr>
        <p:spPr>
          <a:xfrm>
            <a:off x="23821559" y="10090158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Update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96DB3A-C472-7864-2FA5-ED18718BE63D}"/>
              </a:ext>
            </a:extLst>
          </p:cNvPr>
          <p:cNvSpPr/>
          <p:nvPr/>
        </p:nvSpPr>
        <p:spPr>
          <a:xfrm>
            <a:off x="23821559" y="9761013"/>
            <a:ext cx="921608" cy="197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GameStart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CEF9F-A401-78AA-D224-BF90974B3503}"/>
              </a:ext>
            </a:extLst>
          </p:cNvPr>
          <p:cNvSpPr/>
          <p:nvPr/>
        </p:nvSpPr>
        <p:spPr>
          <a:xfrm>
            <a:off x="23821559" y="909970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JsonLoad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2F7780-BB7C-5ECA-EA05-01D1D9EF9612}"/>
              </a:ext>
            </a:extLst>
          </p:cNvPr>
          <p:cNvSpPr/>
          <p:nvPr/>
        </p:nvSpPr>
        <p:spPr>
          <a:xfrm>
            <a:off x="23821559" y="943471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JsonSave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7594E-D678-E0BB-4C83-5C01CE3C5AA9}"/>
              </a:ext>
            </a:extLst>
          </p:cNvPr>
          <p:cNvSpPr/>
          <p:nvPr/>
        </p:nvSpPr>
        <p:spPr>
          <a:xfrm>
            <a:off x="19871810" y="8444261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0DF948-F355-8C66-D9E5-E86FBBCE1A0E}"/>
              </a:ext>
            </a:extLst>
          </p:cNvPr>
          <p:cNvSpPr/>
          <p:nvPr/>
        </p:nvSpPr>
        <p:spPr>
          <a:xfrm>
            <a:off x="23821559" y="876469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(Setting)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8C58EE-7015-EF12-3B13-8D376C76AA5F}"/>
              </a:ext>
            </a:extLst>
          </p:cNvPr>
          <p:cNvSpPr/>
          <p:nvPr/>
        </p:nvSpPr>
        <p:spPr>
          <a:xfrm>
            <a:off x="22373318" y="8179022"/>
            <a:ext cx="1184925" cy="1247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Environment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D13D1-8E8A-9EC6-67C0-AD1F4EDB8269}"/>
              </a:ext>
            </a:extLst>
          </p:cNvPr>
          <p:cNvSpPr/>
          <p:nvPr/>
        </p:nvSpPr>
        <p:spPr>
          <a:xfrm>
            <a:off x="22504977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Camera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0B80FC-57B4-ACE1-F8EE-0981E7A25497}"/>
              </a:ext>
            </a:extLst>
          </p:cNvPr>
          <p:cNvSpPr/>
          <p:nvPr/>
        </p:nvSpPr>
        <p:spPr>
          <a:xfrm>
            <a:off x="22504977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Light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325E8D-5ECC-5E5C-FC31-90F1C16F11BA}"/>
              </a:ext>
            </a:extLst>
          </p:cNvPr>
          <p:cNvSpPr/>
          <p:nvPr/>
        </p:nvSpPr>
        <p:spPr>
          <a:xfrm>
            <a:off x="22504977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Map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079C37-52D7-2B2B-432E-562CE3090733}"/>
              </a:ext>
            </a:extLst>
          </p:cNvPr>
          <p:cNvSpPr/>
          <p:nvPr/>
        </p:nvSpPr>
        <p:spPr>
          <a:xfrm>
            <a:off x="25203971" y="7915703"/>
            <a:ext cx="1645729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System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71941A-07E1-60D3-134B-77D9CE8C2120}"/>
              </a:ext>
            </a:extLst>
          </p:cNvPr>
          <p:cNvSpPr/>
          <p:nvPr/>
        </p:nvSpPr>
        <p:spPr>
          <a:xfrm>
            <a:off x="25566033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F352F2-3B2A-B4D3-C6AF-72C3485D3C73}"/>
              </a:ext>
            </a:extLst>
          </p:cNvPr>
          <p:cNvSpPr/>
          <p:nvPr/>
        </p:nvSpPr>
        <p:spPr>
          <a:xfrm>
            <a:off x="25566033" y="8771482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ECB82C-0110-88FA-4F23-4FFCDB8CDD59}"/>
              </a:ext>
            </a:extLst>
          </p:cNvPr>
          <p:cNvSpPr/>
          <p:nvPr/>
        </p:nvSpPr>
        <p:spPr>
          <a:xfrm>
            <a:off x="25566033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DamageSystem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A2C03-8B37-F357-34D6-92275A002288}"/>
              </a:ext>
            </a:extLst>
          </p:cNvPr>
          <p:cNvSpPr/>
          <p:nvPr/>
        </p:nvSpPr>
        <p:spPr>
          <a:xfrm>
            <a:off x="25566033" y="943811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ProjectileSystem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1B7F9-89BB-6E5A-F807-D441D86AFAAF}"/>
              </a:ext>
            </a:extLst>
          </p:cNvPr>
          <p:cNvSpPr/>
          <p:nvPr/>
        </p:nvSpPr>
        <p:spPr>
          <a:xfrm>
            <a:off x="25566033" y="975741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FieldCtrlSystem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E8D36E-390A-0FA9-94E6-FD95908B8113}"/>
              </a:ext>
            </a:extLst>
          </p:cNvPr>
          <p:cNvSpPr/>
          <p:nvPr/>
        </p:nvSpPr>
        <p:spPr>
          <a:xfrm>
            <a:off x="25566033" y="10088063"/>
            <a:ext cx="921608" cy="2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TBD….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DA3025-5F2E-2B64-70F8-F82C364BE52E}"/>
              </a:ext>
            </a:extLst>
          </p:cNvPr>
          <p:cNvSpPr/>
          <p:nvPr/>
        </p:nvSpPr>
        <p:spPr>
          <a:xfrm>
            <a:off x="1003668" y="2688186"/>
            <a:ext cx="2232000" cy="569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AppBase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68B112-0680-DD83-7082-70D00A5C1410}"/>
              </a:ext>
            </a:extLst>
          </p:cNvPr>
          <p:cNvSpPr/>
          <p:nvPr/>
        </p:nvSpPr>
        <p:spPr>
          <a:xfrm>
            <a:off x="1147668" y="3152532"/>
            <a:ext cx="1944000" cy="40651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Initialize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BF029-A5FF-1BDC-803C-5E6D813FCAA2}"/>
              </a:ext>
            </a:extLst>
          </p:cNvPr>
          <p:cNvSpPr/>
          <p:nvPr/>
        </p:nvSpPr>
        <p:spPr>
          <a:xfrm>
            <a:off x="1291668" y="3449572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InitMainWindow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7C7103-EDFA-4437-8A79-8BF4A42028AA}"/>
              </a:ext>
            </a:extLst>
          </p:cNvPr>
          <p:cNvSpPr/>
          <p:nvPr/>
        </p:nvSpPr>
        <p:spPr>
          <a:xfrm>
            <a:off x="1291668" y="4405301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InitDirect3D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DC43D-3873-BF18-7D8E-5821B830E368}"/>
              </a:ext>
            </a:extLst>
          </p:cNvPr>
          <p:cNvSpPr/>
          <p:nvPr/>
        </p:nvSpPr>
        <p:spPr>
          <a:xfrm>
            <a:off x="1291668" y="5361030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InitGUI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3A864D-3840-2A53-D0F3-832217D9E899}"/>
              </a:ext>
            </a:extLst>
          </p:cNvPr>
          <p:cNvSpPr/>
          <p:nvPr/>
        </p:nvSpPr>
        <p:spPr>
          <a:xfrm>
            <a:off x="1291668" y="6316760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InitScene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85322E-BB6A-CEDD-F030-C89EB5E232D8}"/>
              </a:ext>
            </a:extLst>
          </p:cNvPr>
          <p:cNvSpPr/>
          <p:nvPr/>
        </p:nvSpPr>
        <p:spPr>
          <a:xfrm>
            <a:off x="3813924" y="2688186"/>
            <a:ext cx="2232000" cy="569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D3D12Utils.h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9414AB-1C38-CFB5-E219-DF3DE31C62FC}"/>
              </a:ext>
            </a:extLst>
          </p:cNvPr>
          <p:cNvSpPr/>
          <p:nvPr/>
        </p:nvSpPr>
        <p:spPr>
          <a:xfrm>
            <a:off x="4108020" y="3455668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InitMainWindow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5880B-245E-51A3-268E-37C2F85A7ED1}"/>
              </a:ext>
            </a:extLst>
          </p:cNvPr>
          <p:cNvSpPr/>
          <p:nvPr/>
        </p:nvSpPr>
        <p:spPr>
          <a:xfrm>
            <a:off x="4108020" y="4411397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InitDirect3D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4051E5-16DD-CE54-B6FB-BA8B87BADEB5}"/>
              </a:ext>
            </a:extLst>
          </p:cNvPr>
          <p:cNvSpPr/>
          <p:nvPr/>
        </p:nvSpPr>
        <p:spPr>
          <a:xfrm>
            <a:off x="4108020" y="5367126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InitGUI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2CCAB9-F0A4-5314-7F98-B27C4775D707}"/>
              </a:ext>
            </a:extLst>
          </p:cNvPr>
          <p:cNvSpPr/>
          <p:nvPr/>
        </p:nvSpPr>
        <p:spPr>
          <a:xfrm>
            <a:off x="4108020" y="6322856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InitScene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14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760-70B5-0417-E4AF-A01E1956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6C0DC6-8F80-0ECF-DB71-59A76C2F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8013">
              <a:defRPr/>
            </a:pPr>
            <a:fld id="{6747F477-1FC8-4434-8FCD-351EFB41DA6F}" type="slidenum"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pPr defTabSz="418013">
                <a:defRPr/>
              </a:pPr>
              <a:t>3</a:t>
            </a:fld>
            <a:r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/ 24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589482-A493-93E1-9DE4-853505E0DA7E}"/>
              </a:ext>
            </a:extLst>
          </p:cNvPr>
          <p:cNvSpPr/>
          <p:nvPr/>
        </p:nvSpPr>
        <p:spPr>
          <a:xfrm>
            <a:off x="360181" y="3240350"/>
            <a:ext cx="5760000" cy="12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().Update(TEXT("Starting"),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ELight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::Yellow);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FTaskTagScope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Scope(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ETaskTag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EGameThread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!(UE_BUILD_SHIPPING)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If "-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waitforattach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 or "-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WaitForDebugger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 was specified, halt startup and wait for a debugger to attach before continuing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FParse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::Param(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waitforattach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")) ||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FParse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::Param(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WaitForDebugger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")))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while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FPlatformMisc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IsDebuggerPresent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FPlatformProcess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::Sleep(0.1f);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UE_DEBUG_BREAK();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BootTimingPoint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DefaultMain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Super early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code. DO NOT MOVE THIS ANYWHERE ELSE!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FCoreDelegates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GetPreMainInitDelegate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().Broadcast();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make sure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GEngineLoop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::Exit() is always called.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struct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EngineLoopCleanupGuard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~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EngineLoopCleanupGuard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// Don't shut down the engine on scope exit when we are running embedded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// because the outer application will take care of that.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if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GUELibraryOverrideSettings.bIsEmbedded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EngineExit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CleanupGuard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Set up minidump filename. We cannot do this directly inside main as we use an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that requires 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destruction and main uses SEH.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These names will be updated as soon as the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Filemanager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is set up so we can write to the log file.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That will also use the user folder for installed builds so we don't write into program files or whatever.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PLATFORM_WINDOWS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FCString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Strcpy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MiniDumpFilenameW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*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Printf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unreal-v%i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-%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s.dmp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FEngineVersion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::Current().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GetChangelist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(), *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FDateTime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::Now().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ToString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()));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().Update(TEXT("Initializing"));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int32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CmdLine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exit if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failed.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!= 0 ||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IsEngineExitRequested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return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FScopedSlowTask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(100, NSLOCTEXT("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", 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EngineInit_Loading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", "Loading..."));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leaves 20% unused in its slow task.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Here we consume 80% immediately so that the percentage value on the splash screen doesn't change from one slow task to the next.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// (Note, we can't include the call to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EnginePreInit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in this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ScopedSlowTask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because the engine isn't fully initialized at that point)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SlowTask.EnterProgressFrame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(80);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SlowTask.EnterProgressFrame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(20);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WITH_EDITOR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if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GIsEditor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EditorInit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GEngineLoop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else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double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=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FPlatformTime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::Seconds() -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GStartTime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UE_LOG(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LogLoad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, Log, TEXT("(Engine Initialization) Total time: %.2f seconds"),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ACCUM_LOADTIME(TEXT("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EngineInitializationTime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BootTimingPoint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("Tick loop starting");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DumpBootTiming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GetEngineActivity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().Update(TEXT("Ticking loop"),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ELight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::Green);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Don't tick if we're running an embedded engine - we rely on the outer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// application ticking us instead.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 (!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GUELibraryOverrideSettings.bIsEmbedded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while( !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IsEngineExitRequested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EngineTick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TRACE_BOOKMARK(TEXT("Tick loop end"));</a:t>
            </a:r>
          </a:p>
          <a:p>
            <a:pPr defTabSz="418013">
              <a:defRPr/>
            </a:pP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#if WITH_EDITOR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if(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GIsEditor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)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{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 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EditorExit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();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}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#endif</a:t>
            </a:r>
          </a:p>
          <a:p>
            <a:pPr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 return 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A9A80F-47E7-9F9C-FD1A-BAA42873C64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040181" y="2880350"/>
            <a:ext cx="11880000" cy="108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591C613-1ABB-E01E-D114-98A8918DEC35}"/>
              </a:ext>
            </a:extLst>
          </p:cNvPr>
          <p:cNvSpPr/>
          <p:nvPr/>
        </p:nvSpPr>
        <p:spPr>
          <a:xfrm>
            <a:off x="360181" y="360350"/>
            <a:ext cx="57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defTabSz="418013">
              <a:defRPr/>
            </a:pPr>
            <a:r>
              <a:rPr lang="en-US" altLang="ko-KR" sz="8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Unreal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EB59FA-BE44-37FD-BCEA-9812C10AB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8762" y="2880350"/>
            <a:ext cx="8373644" cy="81926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6A07F58-889F-8825-389D-ECC4BBC227A0}"/>
              </a:ext>
            </a:extLst>
          </p:cNvPr>
          <p:cNvSpPr/>
          <p:nvPr/>
        </p:nvSpPr>
        <p:spPr>
          <a:xfrm>
            <a:off x="6480181" y="324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FTrackedActivity.GetEngineActiveity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().Update()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C03C75-6535-81B1-6249-36EA302F3BD8}"/>
              </a:ext>
            </a:extLst>
          </p:cNvPr>
          <p:cNvSpPr/>
          <p:nvPr/>
        </p:nvSpPr>
        <p:spPr>
          <a:xfrm>
            <a:off x="6480181" y="432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ErrorLevel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72C92AA-4AE6-E77A-0843-CEC935EE1B2A}"/>
              </a:ext>
            </a:extLst>
          </p:cNvPr>
          <p:cNvSpPr/>
          <p:nvPr/>
        </p:nvSpPr>
        <p:spPr>
          <a:xfrm>
            <a:off x="9360181" y="540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6D1CBC-8F51-7E18-BECC-72DE39FA6725}"/>
              </a:ext>
            </a:extLst>
          </p:cNvPr>
          <p:cNvSpPr/>
          <p:nvPr/>
        </p:nvSpPr>
        <p:spPr>
          <a:xfrm>
            <a:off x="6480181" y="2520350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Launch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246FF22-4EDD-7876-CF92-B3DE80691544}"/>
              </a:ext>
            </a:extLst>
          </p:cNvPr>
          <p:cNvSpPr/>
          <p:nvPr/>
        </p:nvSpPr>
        <p:spPr>
          <a:xfrm>
            <a:off x="9360181" y="2520350"/>
            <a:ext cx="2880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FEngineLoop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85CC3B-E283-538C-270F-AF31649FD14F}"/>
              </a:ext>
            </a:extLst>
          </p:cNvPr>
          <p:cNvSpPr/>
          <p:nvPr/>
        </p:nvSpPr>
        <p:spPr>
          <a:xfrm>
            <a:off x="12600181" y="540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PreInitPreStartupScreen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CE7577-1349-FCA4-F1B5-2F3F99FD8CC7}"/>
              </a:ext>
            </a:extLst>
          </p:cNvPr>
          <p:cNvSpPr/>
          <p:nvPr/>
        </p:nvSpPr>
        <p:spPr>
          <a:xfrm>
            <a:off x="12600181" y="8280350"/>
            <a:ext cx="288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PreInitPreStartupScreen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A31B2B8-7E63-4379-0A5E-B7B2626D14D7}"/>
              </a:ext>
            </a:extLst>
          </p:cNvPr>
          <p:cNvSpPr/>
          <p:nvPr/>
        </p:nvSpPr>
        <p:spPr>
          <a:xfrm>
            <a:off x="15840181" y="5400350"/>
            <a:ext cx="3960000" cy="32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marL="342900" indent="-342900" defTabSz="418013">
              <a:buAutoNum type="arabicPeriod"/>
              <a:defRPr/>
            </a:pP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FDelayedAutoRegisterHelper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에서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Phase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단계 설정</a:t>
            </a:r>
            <a:b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-&gt;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단계 설정 후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Broadcast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및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clear 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수행</a:t>
            </a:r>
            <a:b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-&gt; </a:t>
            </a:r>
            <a:r>
              <a:rPr lang="en-US" altLang="ko-KR" sz="16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Tset</a:t>
            </a:r>
            <a:r>
              <a:rPr lang="ko-KR" altLang="en-US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에 </a:t>
            </a:r>
            <a:r>
              <a:rPr lang="en-US" altLang="ko-KR" sz="16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Phase </a:t>
            </a:r>
            <a:r>
              <a:rPr lang="ko-KR" altLang="en-US" sz="160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추가</a:t>
            </a: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defTabSz="418013">
              <a:buAutoNum type="arabicPeriod"/>
              <a:defRPr/>
            </a:pP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  <a:p>
            <a:pPr marL="342900" indent="-342900" defTabSz="418013">
              <a:buAutoNum type="arabicPeriod"/>
              <a:defRPr/>
            </a:pPr>
            <a:endParaRPr lang="en-US" altLang="ko-KR" sz="1600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E76E8A22-DF52-1EDB-5703-A92A003ECDF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181" y="4680350"/>
            <a:ext cx="7920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2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941</TotalTime>
  <Words>790</Words>
  <Application>Microsoft Office PowerPoint</Application>
  <PresentationFormat>사용자 지정</PresentationFormat>
  <Paragraphs>178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Arial</vt:lpstr>
      <vt:lpstr>Arial Narrow</vt:lpstr>
      <vt:lpstr>Calibri</vt:lpstr>
      <vt:lpstr>Calibri Light</vt:lpstr>
      <vt:lpstr>Wingdings</vt:lpstr>
      <vt:lpstr>Office 2013 - 2022 테마</vt:lpstr>
      <vt:lpstr>1_Office 2013 - 2022 테마</vt:lpstr>
      <vt:lpstr>Architecture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17</cp:revision>
  <dcterms:created xsi:type="dcterms:W3CDTF">2023-08-09T11:41:32Z</dcterms:created>
  <dcterms:modified xsi:type="dcterms:W3CDTF">2024-12-15T14:26:05Z</dcterms:modified>
</cp:coreProperties>
</file>