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28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19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kyun park" userId="f1574e86df6b37cf" providerId="LiveId" clId="{7CCF9389-FC57-442E-8C8F-013ED0D606B0}"/>
    <pc:docChg chg="custSel delSld modSld delMainMaster">
      <pc:chgData name="seungkyun park" userId="f1574e86df6b37cf" providerId="LiveId" clId="{7CCF9389-FC57-442E-8C8F-013ED0D606B0}" dt="2024-12-12T13:56:58.043" v="22" actId="478"/>
      <pc:docMkLst>
        <pc:docMk/>
      </pc:docMkLst>
      <pc:sldChg chg="modSp mod">
        <pc:chgData name="seungkyun park" userId="f1574e86df6b37cf" providerId="LiveId" clId="{7CCF9389-FC57-442E-8C8F-013ED0D606B0}" dt="2024-12-11T16:53:36.451" v="16" actId="6549"/>
        <pc:sldMkLst>
          <pc:docMk/>
          <pc:sldMk cId="837102360" sldId="256"/>
        </pc:sldMkLst>
        <pc:spChg chg="mod">
          <ac:chgData name="seungkyun park" userId="f1574e86df6b37cf" providerId="LiveId" clId="{7CCF9389-FC57-442E-8C8F-013ED0D606B0}" dt="2024-12-11T16:53:34.137" v="15" actId="20577"/>
          <ac:spMkLst>
            <pc:docMk/>
            <pc:sldMk cId="837102360" sldId="256"/>
            <ac:spMk id="2" creationId="{554B5361-4E89-484E-9801-F239DFBFABEA}"/>
          </ac:spMkLst>
        </pc:spChg>
        <pc:spChg chg="mod">
          <ac:chgData name="seungkyun park" userId="f1574e86df6b37cf" providerId="LiveId" clId="{7CCF9389-FC57-442E-8C8F-013ED0D606B0}" dt="2024-12-11T16:53:36.451" v="16" actId="6549"/>
          <ac:spMkLst>
            <pc:docMk/>
            <pc:sldMk cId="837102360" sldId="256"/>
            <ac:spMk id="3" creationId="{D9B8E6C8-0412-6861-EDBC-4C2509DD06E6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672315987" sldId="264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144404730" sldId="265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29116852" sldId="26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776569825" sldId="267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965184183" sldId="268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620185417" sldId="269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27497428" sldId="270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95285393" sldId="271"/>
        </pc:sldMkLst>
      </pc:sldChg>
      <pc:sldChg chg="addSp delSp modSp mod">
        <pc:chgData name="seungkyun park" userId="f1574e86df6b37cf" providerId="LiveId" clId="{7CCF9389-FC57-442E-8C8F-013ED0D606B0}" dt="2024-12-12T13:56:58.043" v="22" actId="478"/>
        <pc:sldMkLst>
          <pc:docMk/>
          <pc:sldMk cId="68514707" sldId="280"/>
        </pc:sldMkLst>
        <pc:spChg chg="add del mod">
          <ac:chgData name="seungkyun park" userId="f1574e86df6b37cf" providerId="LiveId" clId="{7CCF9389-FC57-442E-8C8F-013ED0D606B0}" dt="2024-12-12T13:56:58.043" v="22" actId="478"/>
          <ac:spMkLst>
            <pc:docMk/>
            <pc:sldMk cId="68514707" sldId="280"/>
            <ac:spMk id="5" creationId="{E10E8D7A-FD3F-75ED-B685-E302E73FB589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574761150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885953653" sldId="282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4000065465" sldId="283"/>
        </pc:sldMkLst>
      </pc:sldChg>
      <pc:sldMasterChg chg="del delSldLayout">
        <pc:chgData name="seungkyun park" userId="f1574e86df6b37cf" providerId="LiveId" clId="{7CCF9389-FC57-442E-8C8F-013ED0D606B0}" dt="2024-12-11T16:53:52.756" v="17" actId="47"/>
        <pc:sldMasterMkLst>
          <pc:docMk/>
          <pc:sldMasterMk cId="4250131062" sldId="2147483672"/>
        </pc:sldMasterMkLst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0876270" sldId="214748367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848228084" sldId="2147483674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502397190" sldId="2147483675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126880442" sldId="2147483676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63051470" sldId="2147483677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847031004" sldId="2147483678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969328" sldId="2147483679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453109727" sldId="2147483680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99508318" sldId="2147483681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933246280" sldId="2147483682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283685763" sldId="214748368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637868112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5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" y="144000"/>
            <a:ext cx="7704000" cy="286809"/>
          </a:xfrm>
        </p:spPr>
        <p:txBody>
          <a:bodyPr tIns="46800" bIns="46800">
            <a:noAutofit/>
          </a:bodyPr>
          <a:lstStyle>
            <a:lvl1pPr>
              <a:defRPr sz="1800" b="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000" y="576000"/>
            <a:ext cx="6408000" cy="288000"/>
          </a:xfrm>
        </p:spPr>
        <p:txBody>
          <a:bodyPr>
            <a:noAutofit/>
          </a:bodyPr>
          <a:lstStyle>
            <a:lvl1pPr marL="177800" indent="-177800">
              <a:buFont typeface="맑은 고딕" panose="020B0503020000020004" pitchFamily="50" charset="-127"/>
              <a:buChar char="▣"/>
              <a:defRPr sz="1200" baseline="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  <a:lvl2pPr marL="358775" indent="-180975">
              <a:buFont typeface="Wingdings" panose="05000000000000000000" pitchFamily="2" charset="2"/>
              <a:buChar char="ü"/>
              <a:defRPr sz="1000" baseline="0">
                <a:solidFill>
                  <a:srgbClr val="6699FF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3pPr>
            <a:lvl4pPr marL="717550" indent="-179388">
              <a:defRPr sz="9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4pPr>
            <a:lvl5pPr marL="898525" indent="-180975">
              <a:tabLst>
                <a:tab pos="898525" algn="l"/>
              </a:tabLst>
              <a:defRPr sz="9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5pPr>
            <a:lvl6pPr marL="1077913" indent="-180975">
              <a:tabLst>
                <a:tab pos="1077913" algn="l"/>
              </a:tabLst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6pPr>
            <a:lvl7pPr marL="1258888" indent="-228600"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7pPr>
            <a:lvl8pPr marL="1431925" indent="-228600"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</a:t>
            </a:r>
            <a:r>
              <a:rPr lang="en-US" altLang="ko-KR" dirty="0"/>
              <a:t>t</a:t>
            </a:r>
            <a:r>
              <a:rPr lang="ko-KR" altLang="en-US" dirty="0"/>
              <a:t>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57000" y="504000"/>
            <a:ext cx="9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CA825A-CDED-45F2-337B-18BA7A3D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3823" y="6556637"/>
            <a:ext cx="638354" cy="365125"/>
          </a:xfrm>
        </p:spPr>
        <p:txBody>
          <a:bodyPr wrap="none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0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0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6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20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5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9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5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09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27" y="136524"/>
            <a:ext cx="8543925" cy="371476"/>
          </a:xfrm>
        </p:spPr>
        <p:txBody>
          <a:bodyPr tIns="0" bIns="0">
            <a:noAutofit/>
          </a:bodyPr>
          <a:lstStyle>
            <a:lvl1pPr>
              <a:defRPr sz="1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7" y="652380"/>
            <a:ext cx="8543925" cy="4786549"/>
          </a:xfrm>
        </p:spPr>
        <p:txBody>
          <a:bodyPr>
            <a:noAutofit/>
          </a:bodyPr>
          <a:lstStyle>
            <a:lvl1pPr marL="177800" indent="-177800">
              <a:buFont typeface="Wingdings" panose="05000000000000000000" pitchFamily="2" charset="2"/>
              <a:buChar char="ü"/>
              <a:defRPr sz="1200">
                <a:solidFill>
                  <a:srgbClr val="6699FF"/>
                </a:solidFill>
              </a:defRPr>
            </a:lvl1pPr>
            <a:lvl2pPr marL="358775" indent="-180975">
              <a:buFont typeface="Wingdings" panose="05000000000000000000" pitchFamily="2" charset="2"/>
              <a:buChar char="§"/>
              <a:defRPr sz="1000"/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/>
            </a:lvl3pPr>
            <a:lvl4pPr marL="717550" indent="-179388">
              <a:defRPr sz="900"/>
            </a:lvl4pPr>
            <a:lvl5pPr marL="898525" indent="-180975">
              <a:tabLst>
                <a:tab pos="898525" algn="l"/>
              </a:tabLst>
              <a:defRPr sz="9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0" y="54927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8E6C8-0412-6861-EDBC-4C2509DD0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16D64-9B57-73BC-846A-4689F575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아키텍처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C5AAD-F193-881C-8F38-0DF6F14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uArchtecture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6A13-BDF1-7242-D5F3-CBDCB3F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7F477-1FC8-4434-8FCD-351EFB41DA6F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 24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9365E-C944-74CF-3368-57FF28418F7E}"/>
              </a:ext>
            </a:extLst>
          </p:cNvPr>
          <p:cNvSpPr/>
          <p:nvPr/>
        </p:nvSpPr>
        <p:spPr>
          <a:xfrm>
            <a:off x="288000" y="864000"/>
            <a:ext cx="7344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GameManager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EFC06-0363-90F0-474F-6507F2D1B7FA}"/>
              </a:ext>
            </a:extLst>
          </p:cNvPr>
          <p:cNvSpPr/>
          <p:nvPr/>
        </p:nvSpPr>
        <p:spPr>
          <a:xfrm>
            <a:off x="6192000" y="1151998"/>
            <a:ext cx="1296000" cy="266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Function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36F7E-F766-1595-7B80-01669D05FCDD}"/>
              </a:ext>
            </a:extLst>
          </p:cNvPr>
          <p:cNvSpPr/>
          <p:nvPr/>
        </p:nvSpPr>
        <p:spPr>
          <a:xfrm>
            <a:off x="1872000" y="1152000"/>
            <a:ext cx="1296000" cy="244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Object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243ECD-5D54-7756-65C0-99E59BACEFBB}"/>
              </a:ext>
            </a:extLst>
          </p:cNvPr>
          <p:cNvSpPr/>
          <p:nvPr/>
        </p:nvSpPr>
        <p:spPr>
          <a:xfrm>
            <a:off x="2016000" y="216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CE384-ACE2-84B7-05B1-12C550627661}"/>
              </a:ext>
            </a:extLst>
          </p:cNvPr>
          <p:cNvSpPr/>
          <p:nvPr/>
        </p:nvSpPr>
        <p:spPr>
          <a:xfrm>
            <a:off x="2016000" y="2520000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EnemyPool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ECA601-CBD6-58E3-8F55-6DC0E9B1CF19}"/>
              </a:ext>
            </a:extLst>
          </p:cNvPr>
          <p:cNvSpPr/>
          <p:nvPr/>
        </p:nvSpPr>
        <p:spPr>
          <a:xfrm>
            <a:off x="2016000" y="2880000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DropItemPool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022F84-A1F9-19F4-0340-449FB3B25953}"/>
              </a:ext>
            </a:extLst>
          </p:cNvPr>
          <p:cNvSpPr/>
          <p:nvPr/>
        </p:nvSpPr>
        <p:spPr>
          <a:xfrm>
            <a:off x="2016000" y="3240000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FieldObejctPool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0C1EB-516E-4C57-2974-E448ED99A9FE}"/>
              </a:ext>
            </a:extLst>
          </p:cNvPr>
          <p:cNvSpPr/>
          <p:nvPr/>
        </p:nvSpPr>
        <p:spPr>
          <a:xfrm>
            <a:off x="3456000" y="25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HUDInGame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694BCA-54EE-6296-E155-9F753A2BB73C}"/>
              </a:ext>
            </a:extLst>
          </p:cNvPr>
          <p:cNvSpPr/>
          <p:nvPr/>
        </p:nvSpPr>
        <p:spPr>
          <a:xfrm>
            <a:off x="3456000" y="144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HUDSetting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64E524-94A4-AB54-B81D-84177B2213F0}"/>
              </a:ext>
            </a:extLst>
          </p:cNvPr>
          <p:cNvSpPr/>
          <p:nvPr/>
        </p:nvSpPr>
        <p:spPr>
          <a:xfrm>
            <a:off x="3456000" y="18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HUDAchive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C6E1C1-9774-054E-447B-9852E1DC7330}"/>
              </a:ext>
            </a:extLst>
          </p:cNvPr>
          <p:cNvSpPr/>
          <p:nvPr/>
        </p:nvSpPr>
        <p:spPr>
          <a:xfrm>
            <a:off x="3312000" y="1152000"/>
            <a:ext cx="1296000" cy="31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649D8-D40B-21D7-0FF4-6619FAF1E995}"/>
              </a:ext>
            </a:extLst>
          </p:cNvPr>
          <p:cNvSpPr/>
          <p:nvPr/>
        </p:nvSpPr>
        <p:spPr>
          <a:xfrm>
            <a:off x="3456000" y="32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HUDLevelUp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04DB52-F074-FCAF-761E-B9FA49D103EC}"/>
              </a:ext>
            </a:extLst>
          </p:cNvPr>
          <p:cNvSpPr/>
          <p:nvPr/>
        </p:nvSpPr>
        <p:spPr>
          <a:xfrm>
            <a:off x="3456000" y="21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HUDLobby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0AB261-BB91-D66A-9A6E-EF1CAD0F882E}"/>
              </a:ext>
            </a:extLst>
          </p:cNvPr>
          <p:cNvSpPr/>
          <p:nvPr/>
        </p:nvSpPr>
        <p:spPr>
          <a:xfrm>
            <a:off x="3456000" y="396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HUDInventory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D644C-EBD0-51C0-02B5-573F063203CF}"/>
              </a:ext>
            </a:extLst>
          </p:cNvPr>
          <p:cNvSpPr/>
          <p:nvPr/>
        </p:nvSpPr>
        <p:spPr>
          <a:xfrm>
            <a:off x="3456000" y="288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HUDEquipment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EAA08D1-0CE1-8FBF-C3ED-7A800DD570F1}"/>
              </a:ext>
            </a:extLst>
          </p:cNvPr>
          <p:cNvSpPr/>
          <p:nvPr/>
        </p:nvSpPr>
        <p:spPr>
          <a:xfrm>
            <a:off x="3456000" y="360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HUDPlayerInfo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F7E0A-0EEA-6D90-0CC8-8B011D4B23F0}"/>
              </a:ext>
            </a:extLst>
          </p:cNvPr>
          <p:cNvSpPr/>
          <p:nvPr/>
        </p:nvSpPr>
        <p:spPr>
          <a:xfrm>
            <a:off x="432000" y="1151998"/>
            <a:ext cx="1296000" cy="53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Data</a:t>
            </a:r>
            <a:b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(Json </a:t>
            </a:r>
            <a:r>
              <a:rPr lang="ko-KR" altLang="en-US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활용 저장 및 로드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EA36CD-5C48-F621-6EDB-4306F91FE504}"/>
              </a:ext>
            </a:extLst>
          </p:cNvPr>
          <p:cNvSpPr/>
          <p:nvPr/>
        </p:nvSpPr>
        <p:spPr>
          <a:xfrm>
            <a:off x="576000" y="36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PlayerInfoTable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4D844-C6FB-00AF-E7C7-91DA8E1F4E72}"/>
              </a:ext>
            </a:extLst>
          </p:cNvPr>
          <p:cNvSpPr/>
          <p:nvPr/>
        </p:nvSpPr>
        <p:spPr>
          <a:xfrm>
            <a:off x="576000" y="39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EquipItemTable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290976-B66B-9C3E-9097-FBAFD600CCA4}"/>
              </a:ext>
            </a:extLst>
          </p:cNvPr>
          <p:cNvSpPr/>
          <p:nvPr/>
        </p:nvSpPr>
        <p:spPr>
          <a:xfrm>
            <a:off x="576000" y="43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WeaponItemTable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D9CFFC-B091-7FF7-DABE-B9BC0D2C2681}"/>
              </a:ext>
            </a:extLst>
          </p:cNvPr>
          <p:cNvSpPr/>
          <p:nvPr/>
        </p:nvSpPr>
        <p:spPr>
          <a:xfrm>
            <a:off x="576000" y="54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PerkTable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C9B34D-D860-C863-6639-F7C760F69CEC}"/>
              </a:ext>
            </a:extLst>
          </p:cNvPr>
          <p:cNvSpPr/>
          <p:nvPr/>
        </p:nvSpPr>
        <p:spPr>
          <a:xfrm>
            <a:off x="576000" y="2156884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7F3C1-7A72-5A3D-551C-70E24B8BBE75}"/>
              </a:ext>
            </a:extLst>
          </p:cNvPr>
          <p:cNvSpPr/>
          <p:nvPr/>
        </p:nvSpPr>
        <p:spPr>
          <a:xfrm>
            <a:off x="576000" y="57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292DB5-6855-563A-EB22-1BEA751A8C38}"/>
              </a:ext>
            </a:extLst>
          </p:cNvPr>
          <p:cNvSpPr/>
          <p:nvPr/>
        </p:nvSpPr>
        <p:spPr>
          <a:xfrm>
            <a:off x="576000" y="61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621A85-E85A-2739-BBED-0F2359B558A0}"/>
              </a:ext>
            </a:extLst>
          </p:cNvPr>
          <p:cNvSpPr/>
          <p:nvPr/>
        </p:nvSpPr>
        <p:spPr>
          <a:xfrm>
            <a:off x="576000" y="144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27F512-1481-EE8C-56EC-36884F3D125D}"/>
              </a:ext>
            </a:extLst>
          </p:cNvPr>
          <p:cNvSpPr/>
          <p:nvPr/>
        </p:nvSpPr>
        <p:spPr>
          <a:xfrm>
            <a:off x="576000" y="324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AchiveTable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CEE8-34FD-B353-BFBB-685ACBF04495}"/>
              </a:ext>
            </a:extLst>
          </p:cNvPr>
          <p:cNvSpPr/>
          <p:nvPr/>
        </p:nvSpPr>
        <p:spPr>
          <a:xfrm>
            <a:off x="576000" y="468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UseItemTable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261F9-BEF6-4DEA-90CB-17B093F97F06}"/>
              </a:ext>
            </a:extLst>
          </p:cNvPr>
          <p:cNvSpPr/>
          <p:nvPr/>
        </p:nvSpPr>
        <p:spPr>
          <a:xfrm>
            <a:off x="576000" y="504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DA0C9-A85D-E60D-CE63-D0FD67454783}"/>
              </a:ext>
            </a:extLst>
          </p:cNvPr>
          <p:cNvSpPr/>
          <p:nvPr/>
        </p:nvSpPr>
        <p:spPr>
          <a:xfrm>
            <a:off x="576000" y="2516884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B3F60-7121-E60B-3643-BB41F5985F5F}"/>
              </a:ext>
            </a:extLst>
          </p:cNvPr>
          <p:cNvSpPr/>
          <p:nvPr/>
        </p:nvSpPr>
        <p:spPr>
          <a:xfrm>
            <a:off x="576000" y="2876884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A027E-0A92-C0D3-8078-A226CAB8B2FA}"/>
              </a:ext>
            </a:extLst>
          </p:cNvPr>
          <p:cNvSpPr/>
          <p:nvPr/>
        </p:nvSpPr>
        <p:spPr>
          <a:xfrm>
            <a:off x="2016000" y="180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SoundPlayer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60FB7-5587-D4E0-10FE-0887BB5838CB}"/>
              </a:ext>
            </a:extLst>
          </p:cNvPr>
          <p:cNvSpPr/>
          <p:nvPr/>
        </p:nvSpPr>
        <p:spPr>
          <a:xfrm>
            <a:off x="576000" y="1798442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BGM/</a:t>
            </a: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SFXClip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CA061A-8C47-6F39-8382-5BEB90D922E1}"/>
              </a:ext>
            </a:extLst>
          </p:cNvPr>
          <p:cNvSpPr/>
          <p:nvPr/>
        </p:nvSpPr>
        <p:spPr>
          <a:xfrm>
            <a:off x="6336000" y="1440000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</a:t>
            </a: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7F4115-E946-A6D8-5B87-C0B3D058B90A}"/>
              </a:ext>
            </a:extLst>
          </p:cNvPr>
          <p:cNvSpPr/>
          <p:nvPr/>
        </p:nvSpPr>
        <p:spPr>
          <a:xfrm>
            <a:off x="6336000" y="3242290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Update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96DB3A-C472-7864-2FA5-ED18718BE63D}"/>
              </a:ext>
            </a:extLst>
          </p:cNvPr>
          <p:cNvSpPr/>
          <p:nvPr/>
        </p:nvSpPr>
        <p:spPr>
          <a:xfrm>
            <a:off x="6336000" y="2882290"/>
            <a:ext cx="100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GameStart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CEF9F-A401-78AA-D224-BF90974B3503}"/>
              </a:ext>
            </a:extLst>
          </p:cNvPr>
          <p:cNvSpPr/>
          <p:nvPr/>
        </p:nvSpPr>
        <p:spPr>
          <a:xfrm>
            <a:off x="6336000" y="215899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JsonLoad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2F7780-BB7C-5ECA-EA05-01D1D9EF9612}"/>
              </a:ext>
            </a:extLst>
          </p:cNvPr>
          <p:cNvSpPr/>
          <p:nvPr/>
        </p:nvSpPr>
        <p:spPr>
          <a:xfrm>
            <a:off x="6336000" y="252540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JsonSave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7594E-D678-E0BB-4C83-5C01CE3C5AA9}"/>
              </a:ext>
            </a:extLst>
          </p:cNvPr>
          <p:cNvSpPr/>
          <p:nvPr/>
        </p:nvSpPr>
        <p:spPr>
          <a:xfrm>
            <a:off x="2016000" y="1442106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0DF948-F355-8C66-D9E5-E86FBBCE1A0E}"/>
              </a:ext>
            </a:extLst>
          </p:cNvPr>
          <p:cNvSpPr/>
          <p:nvPr/>
        </p:nvSpPr>
        <p:spPr>
          <a:xfrm>
            <a:off x="6336000" y="179257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(Setting)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8C58EE-7015-EF12-3B13-8D376C76AA5F}"/>
              </a:ext>
            </a:extLst>
          </p:cNvPr>
          <p:cNvSpPr/>
          <p:nvPr/>
        </p:nvSpPr>
        <p:spPr>
          <a:xfrm>
            <a:off x="4752000" y="1152000"/>
            <a:ext cx="1296000" cy="136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Environment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D13D1-8E8A-9EC6-67C0-AD1F4EDB8269}"/>
              </a:ext>
            </a:extLst>
          </p:cNvPr>
          <p:cNvSpPr/>
          <p:nvPr/>
        </p:nvSpPr>
        <p:spPr>
          <a:xfrm>
            <a:off x="4896000" y="14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Camera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0B80FC-57B4-ACE1-F8EE-0981E7A25497}"/>
              </a:ext>
            </a:extLst>
          </p:cNvPr>
          <p:cNvSpPr/>
          <p:nvPr/>
        </p:nvSpPr>
        <p:spPr>
          <a:xfrm>
            <a:off x="4896000" y="18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Light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325E8D-5ECC-5E5C-FC31-90F1C16F11BA}"/>
              </a:ext>
            </a:extLst>
          </p:cNvPr>
          <p:cNvSpPr/>
          <p:nvPr/>
        </p:nvSpPr>
        <p:spPr>
          <a:xfrm>
            <a:off x="4896000" y="215688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Map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079C37-52D7-2B2B-432E-562CE3090733}"/>
              </a:ext>
            </a:extLst>
          </p:cNvPr>
          <p:cNvSpPr/>
          <p:nvPr/>
        </p:nvSpPr>
        <p:spPr>
          <a:xfrm>
            <a:off x="7848000" y="864000"/>
            <a:ext cx="180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System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71941A-07E1-60D3-134B-77D9CE8C2120}"/>
              </a:ext>
            </a:extLst>
          </p:cNvPr>
          <p:cNvSpPr/>
          <p:nvPr/>
        </p:nvSpPr>
        <p:spPr>
          <a:xfrm>
            <a:off x="8244000" y="14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F352F2-3B2A-B4D3-C6AF-72C3485D3C73}"/>
              </a:ext>
            </a:extLst>
          </p:cNvPr>
          <p:cNvSpPr/>
          <p:nvPr/>
        </p:nvSpPr>
        <p:spPr>
          <a:xfrm>
            <a:off x="8244000" y="1800000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ECB82C-0110-88FA-4F23-4FFCDB8CDD59}"/>
              </a:ext>
            </a:extLst>
          </p:cNvPr>
          <p:cNvSpPr/>
          <p:nvPr/>
        </p:nvSpPr>
        <p:spPr>
          <a:xfrm>
            <a:off x="8244000" y="215688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DamageSystem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A2C03-8B37-F357-34D6-92275A002288}"/>
              </a:ext>
            </a:extLst>
          </p:cNvPr>
          <p:cNvSpPr/>
          <p:nvPr/>
        </p:nvSpPr>
        <p:spPr>
          <a:xfrm>
            <a:off x="8244000" y="2529123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ProjectileSystem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1B7F9-89BB-6E5A-F807-D441D86AFAAF}"/>
              </a:ext>
            </a:extLst>
          </p:cNvPr>
          <p:cNvSpPr/>
          <p:nvPr/>
        </p:nvSpPr>
        <p:spPr>
          <a:xfrm>
            <a:off x="8244000" y="2878359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FieldCtrlSystem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E8D36E-390A-0FA9-94E6-FD95908B8113}"/>
              </a:ext>
            </a:extLst>
          </p:cNvPr>
          <p:cNvSpPr/>
          <p:nvPr/>
        </p:nvSpPr>
        <p:spPr>
          <a:xfrm>
            <a:off x="8244000" y="3240000"/>
            <a:ext cx="1008000" cy="24330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TBD….</a:t>
            </a:r>
          </a:p>
        </p:txBody>
      </p:sp>
    </p:spTree>
    <p:extLst>
      <p:ext uri="{BB962C8B-B14F-4D97-AF65-F5344CB8AC3E}">
        <p14:creationId xmlns:p14="http://schemas.microsoft.com/office/powerpoint/2010/main" val="685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858</TotalTime>
  <Words>84</Words>
  <Application>Microsoft Office PowerPoint</Application>
  <PresentationFormat>A4 용지(210x297mm)</PresentationFormat>
  <Paragraphs>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Arial Narrow</vt:lpstr>
      <vt:lpstr>Calibri</vt:lpstr>
      <vt:lpstr>Calibri Light</vt:lpstr>
      <vt:lpstr>Wingdings</vt:lpstr>
      <vt:lpstr>Office 테마</vt:lpstr>
      <vt:lpstr>2_Office 테마</vt:lpstr>
      <vt:lpstr>Architecture</vt:lpstr>
      <vt:lpstr> 아키텍처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17</cp:revision>
  <dcterms:created xsi:type="dcterms:W3CDTF">2023-08-09T11:41:32Z</dcterms:created>
  <dcterms:modified xsi:type="dcterms:W3CDTF">2024-12-12T13:57:00Z</dcterms:modified>
</cp:coreProperties>
</file>