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  <p:sldMasterId id="2147483734" r:id="rId2"/>
  </p:sldMasterIdLst>
  <p:sldIdLst>
    <p:sldId id="256" r:id="rId3"/>
    <p:sldId id="280" r:id="rId4"/>
  </p:sldIdLst>
  <p:sldSz cx="46080363" cy="25920700"/>
  <p:notesSz cx="6858000" cy="9144000"/>
  <p:defaultTextStyle>
    <a:defPPr>
      <a:defRPr lang="en-US"/>
    </a:defPPr>
    <a:lvl1pPr marL="0" algn="l" defTabSz="2080529" rtl="0" eaLnBrk="1" latinLnBrk="0" hangingPunct="1">
      <a:defRPr sz="8195" kern="1200">
        <a:solidFill>
          <a:schemeClr val="tx1"/>
        </a:solidFill>
        <a:latin typeface="+mn-lt"/>
        <a:ea typeface="+mn-ea"/>
        <a:cs typeface="+mn-cs"/>
      </a:defRPr>
    </a:lvl1pPr>
    <a:lvl2pPr marL="2080529" algn="l" defTabSz="2080529" rtl="0" eaLnBrk="1" latinLnBrk="0" hangingPunct="1">
      <a:defRPr sz="8195" kern="1200">
        <a:solidFill>
          <a:schemeClr val="tx1"/>
        </a:solidFill>
        <a:latin typeface="+mn-lt"/>
        <a:ea typeface="+mn-ea"/>
        <a:cs typeface="+mn-cs"/>
      </a:defRPr>
    </a:lvl2pPr>
    <a:lvl3pPr marL="4161049" algn="l" defTabSz="2080529" rtl="0" eaLnBrk="1" latinLnBrk="0" hangingPunct="1">
      <a:defRPr sz="8195" kern="1200">
        <a:solidFill>
          <a:schemeClr val="tx1"/>
        </a:solidFill>
        <a:latin typeface="+mn-lt"/>
        <a:ea typeface="+mn-ea"/>
        <a:cs typeface="+mn-cs"/>
      </a:defRPr>
    </a:lvl3pPr>
    <a:lvl4pPr marL="6241578" algn="l" defTabSz="2080529" rtl="0" eaLnBrk="1" latinLnBrk="0" hangingPunct="1">
      <a:defRPr sz="8195" kern="1200">
        <a:solidFill>
          <a:schemeClr val="tx1"/>
        </a:solidFill>
        <a:latin typeface="+mn-lt"/>
        <a:ea typeface="+mn-ea"/>
        <a:cs typeface="+mn-cs"/>
      </a:defRPr>
    </a:lvl4pPr>
    <a:lvl5pPr marL="8322103" algn="l" defTabSz="2080529" rtl="0" eaLnBrk="1" latinLnBrk="0" hangingPunct="1">
      <a:defRPr sz="8195" kern="1200">
        <a:solidFill>
          <a:schemeClr val="tx1"/>
        </a:solidFill>
        <a:latin typeface="+mn-lt"/>
        <a:ea typeface="+mn-ea"/>
        <a:cs typeface="+mn-cs"/>
      </a:defRPr>
    </a:lvl5pPr>
    <a:lvl6pPr marL="10402632" algn="l" defTabSz="2080529" rtl="0" eaLnBrk="1" latinLnBrk="0" hangingPunct="1">
      <a:defRPr sz="8195" kern="1200">
        <a:solidFill>
          <a:schemeClr val="tx1"/>
        </a:solidFill>
        <a:latin typeface="+mn-lt"/>
        <a:ea typeface="+mn-ea"/>
        <a:cs typeface="+mn-cs"/>
      </a:defRPr>
    </a:lvl6pPr>
    <a:lvl7pPr marL="12483161" algn="l" defTabSz="2080529" rtl="0" eaLnBrk="1" latinLnBrk="0" hangingPunct="1">
      <a:defRPr sz="8195" kern="1200">
        <a:solidFill>
          <a:schemeClr val="tx1"/>
        </a:solidFill>
        <a:latin typeface="+mn-lt"/>
        <a:ea typeface="+mn-ea"/>
        <a:cs typeface="+mn-cs"/>
      </a:defRPr>
    </a:lvl7pPr>
    <a:lvl8pPr marL="14563685" algn="l" defTabSz="2080529" rtl="0" eaLnBrk="1" latinLnBrk="0" hangingPunct="1">
      <a:defRPr sz="8195" kern="1200">
        <a:solidFill>
          <a:schemeClr val="tx1"/>
        </a:solidFill>
        <a:latin typeface="+mn-lt"/>
        <a:ea typeface="+mn-ea"/>
        <a:cs typeface="+mn-cs"/>
      </a:defRPr>
    </a:lvl8pPr>
    <a:lvl9pPr marL="16644210" algn="l" defTabSz="2080529" rtl="0" eaLnBrk="1" latinLnBrk="0" hangingPunct="1">
      <a:defRPr sz="81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9999"/>
    <a:srgbClr val="CCFF99"/>
    <a:srgbClr val="99FF99"/>
    <a:srgbClr val="CC99FF"/>
    <a:srgbClr val="9966FF"/>
    <a:srgbClr val="66FF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CF9389-FC57-442E-8C8F-013ED0D606B0}" v="20" dt="2024-12-13T14:14:58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80" autoAdjust="0"/>
    <p:restoredTop sz="94660"/>
  </p:normalViewPr>
  <p:slideViewPr>
    <p:cSldViewPr snapToGrid="0">
      <p:cViewPr>
        <p:scale>
          <a:sx n="125" d="100"/>
          <a:sy n="125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ungkyun park" userId="f1574e86df6b37cf" providerId="LiveId" clId="{7CCF9389-FC57-442E-8C8F-013ED0D606B0}"/>
    <pc:docChg chg="undo custSel addSld delSld modSld delMainMaster modMainMaster">
      <pc:chgData name="seungkyun park" userId="f1574e86df6b37cf" providerId="LiveId" clId="{7CCF9389-FC57-442E-8C8F-013ED0D606B0}" dt="2024-12-13T14:15:19.770" v="260" actId="478"/>
      <pc:docMkLst>
        <pc:docMk/>
      </pc:docMkLst>
      <pc:sldChg chg="delSp modSp mod">
        <pc:chgData name="seungkyun park" userId="f1574e86df6b37cf" providerId="LiveId" clId="{7CCF9389-FC57-442E-8C8F-013ED0D606B0}" dt="2024-12-13T14:11:11.161" v="43" actId="478"/>
        <pc:sldMkLst>
          <pc:docMk/>
          <pc:sldMk cId="837102360" sldId="256"/>
        </pc:sldMkLst>
        <pc:spChg chg="mod">
          <ac:chgData name="seungkyun park" userId="f1574e86df6b37cf" providerId="LiveId" clId="{7CCF9389-FC57-442E-8C8F-013ED0D606B0}" dt="2024-12-13T14:06:26.875" v="37"/>
          <ac:spMkLst>
            <pc:docMk/>
            <pc:sldMk cId="837102360" sldId="256"/>
            <ac:spMk id="2" creationId="{554B5361-4E89-484E-9801-F239DFBFABEA}"/>
          </ac:spMkLst>
        </pc:spChg>
        <pc:spChg chg="del mod">
          <ac:chgData name="seungkyun park" userId="f1574e86df6b37cf" providerId="LiveId" clId="{7CCF9389-FC57-442E-8C8F-013ED0D606B0}" dt="2024-12-13T14:11:11.161" v="43" actId="478"/>
          <ac:spMkLst>
            <pc:docMk/>
            <pc:sldMk cId="837102360" sldId="256"/>
            <ac:spMk id="3" creationId="{D9B8E6C8-0412-6861-EDBC-4C2509DD06E6}"/>
          </ac:spMkLst>
        </pc:spChg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2672315987" sldId="264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1144404730" sldId="265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229116852" sldId="266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1776569825" sldId="267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965184183" sldId="268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620185417" sldId="269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327497428" sldId="270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395285393" sldId="271"/>
        </pc:sldMkLst>
      </pc:sldChg>
      <pc:sldChg chg="addSp delSp modSp mod">
        <pc:chgData name="seungkyun park" userId="f1574e86df6b37cf" providerId="LiveId" clId="{7CCF9389-FC57-442E-8C8F-013ED0D606B0}" dt="2024-12-13T14:15:19.770" v="260" actId="478"/>
        <pc:sldMkLst>
          <pc:docMk/>
          <pc:sldMk cId="68514707" sldId="280"/>
        </pc:sldMkLst>
        <pc:spChg chg="del mod">
          <ac:chgData name="seungkyun park" userId="f1574e86df6b37cf" providerId="LiveId" clId="{7CCF9389-FC57-442E-8C8F-013ED0D606B0}" dt="2024-12-13T14:06:35.562" v="40" actId="478"/>
          <ac:spMkLst>
            <pc:docMk/>
            <pc:sldMk cId="68514707" sldId="280"/>
            <ac:spMk id="2" creationId="{7EF16D64-9B57-73BC-846A-4689F5756B5C}"/>
          </ac:spMkLst>
        </pc:spChg>
        <pc:spChg chg="del mod">
          <ac:chgData name="seungkyun park" userId="f1574e86df6b37cf" providerId="LiveId" clId="{7CCF9389-FC57-442E-8C8F-013ED0D606B0}" dt="2024-12-13T14:06:31.967" v="38" actId="478"/>
          <ac:spMkLst>
            <pc:docMk/>
            <pc:sldMk cId="68514707" sldId="280"/>
            <ac:spMk id="3" creationId="{0C7C5AAD-F193-881C-8F38-0DF6F149288F}"/>
          </ac:spMkLst>
        </pc:spChg>
        <pc:spChg chg="mod">
          <ac:chgData name="seungkyun park" userId="f1574e86df6b37cf" providerId="LiveId" clId="{7CCF9389-FC57-442E-8C8F-013ED0D606B0}" dt="2024-12-13T14:06:26.875" v="37"/>
          <ac:spMkLst>
            <pc:docMk/>
            <pc:sldMk cId="68514707" sldId="280"/>
            <ac:spMk id="4" creationId="{F0FE6A13-BDF1-7242-D5F3-CBDCB3FFCCD4}"/>
          </ac:spMkLst>
        </pc:spChg>
        <pc:spChg chg="add del mod">
          <ac:chgData name="seungkyun park" userId="f1574e86df6b37cf" providerId="LiveId" clId="{7CCF9389-FC57-442E-8C8F-013ED0D606B0}" dt="2024-12-12T13:56:58.043" v="22" actId="478"/>
          <ac:spMkLst>
            <pc:docMk/>
            <pc:sldMk cId="68514707" sldId="280"/>
            <ac:spMk id="5" creationId="{E10E8D7A-FD3F-75ED-B685-E302E73FB589}"/>
          </ac:spMkLst>
        </pc:spChg>
        <pc:spChg chg="add del mod">
          <ac:chgData name="seungkyun park" userId="f1574e86df6b37cf" providerId="LiveId" clId="{7CCF9389-FC57-442E-8C8F-013ED0D606B0}" dt="2024-12-13T14:06:33.849" v="39" actId="478"/>
          <ac:spMkLst>
            <pc:docMk/>
            <pc:sldMk cId="68514707" sldId="280"/>
            <ac:spMk id="6" creationId="{4B51CF3D-E2F8-2A96-B2B6-1FA6F3B2D5C3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8" creationId="{EB39365E-C944-74CF-3368-57FF28418F7E}"/>
          </ac:spMkLst>
        </pc:spChg>
        <pc:spChg chg="add del mod">
          <ac:chgData name="seungkyun park" userId="f1574e86df6b37cf" providerId="LiveId" clId="{7CCF9389-FC57-442E-8C8F-013ED0D606B0}" dt="2024-12-13T14:06:37.059" v="41" actId="478"/>
          <ac:spMkLst>
            <pc:docMk/>
            <pc:sldMk cId="68514707" sldId="280"/>
            <ac:spMk id="9" creationId="{E0D69F5F-B110-0DC0-B32E-F2482890C766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10" creationId="{76B0CEE8-34FD-B353-BFBB-685ACBF04495}"/>
          </ac:spMkLst>
        </pc:spChg>
        <pc:spChg chg="add mod">
          <ac:chgData name="seungkyun park" userId="f1574e86df6b37cf" providerId="LiveId" clId="{7CCF9389-FC57-442E-8C8F-013ED0D606B0}" dt="2024-12-13T14:14:54.852" v="239" actId="1076"/>
          <ac:spMkLst>
            <pc:docMk/>
            <pc:sldMk cId="68514707" sldId="280"/>
            <ac:spMk id="11" creationId="{C3DA3025-5F2E-2B64-70F8-F82C364BE52E}"/>
          </ac:spMkLst>
        </pc:spChg>
        <pc:spChg chg="add mod">
          <ac:chgData name="seungkyun park" userId="f1574e86df6b37cf" providerId="LiveId" clId="{7CCF9389-FC57-442E-8C8F-013ED0D606B0}" dt="2024-12-13T14:14:54.852" v="239" actId="1076"/>
          <ac:spMkLst>
            <pc:docMk/>
            <pc:sldMk cId="68514707" sldId="280"/>
            <ac:spMk id="12" creationId="{2A68B112-0680-DD83-7082-70D00A5C1410}"/>
          </ac:spMkLst>
        </pc:spChg>
        <pc:spChg chg="add mod">
          <ac:chgData name="seungkyun park" userId="f1574e86df6b37cf" providerId="LiveId" clId="{7CCF9389-FC57-442E-8C8F-013ED0D606B0}" dt="2024-12-13T14:14:54.852" v="239" actId="1076"/>
          <ac:spMkLst>
            <pc:docMk/>
            <pc:sldMk cId="68514707" sldId="280"/>
            <ac:spMk id="13" creationId="{E13BF029-A5FF-1BDC-803C-5E6D813FCAA2}"/>
          </ac:spMkLst>
        </pc:spChg>
        <pc:spChg chg="add mod">
          <ac:chgData name="seungkyun park" userId="f1574e86df6b37cf" providerId="LiveId" clId="{7CCF9389-FC57-442E-8C8F-013ED0D606B0}" dt="2024-12-13T14:14:54.852" v="239" actId="1076"/>
          <ac:spMkLst>
            <pc:docMk/>
            <pc:sldMk cId="68514707" sldId="280"/>
            <ac:spMk id="14" creationId="{DA7C7103-EDFA-4437-8A79-8BF4A42028AA}"/>
          </ac:spMkLst>
        </pc:spChg>
        <pc:spChg chg="add mod">
          <ac:chgData name="seungkyun park" userId="f1574e86df6b37cf" providerId="LiveId" clId="{7CCF9389-FC57-442E-8C8F-013ED0D606B0}" dt="2024-12-13T14:14:54.852" v="239" actId="1076"/>
          <ac:spMkLst>
            <pc:docMk/>
            <pc:sldMk cId="68514707" sldId="280"/>
            <ac:spMk id="15" creationId="{690DC43D-3873-BF18-7D8E-5821B830E368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16" creationId="{8400C1EB-516E-4C57-2974-E448ED99A9FE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17" creationId="{A1C261F9-BEF6-4DEA-90CB-17B093F97F06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18" creationId="{82136F7E-F766-1595-7B80-01669D05FCDD}"/>
          </ac:spMkLst>
        </pc:spChg>
        <pc:spChg chg="add mod">
          <ac:chgData name="seungkyun park" userId="f1574e86df6b37cf" providerId="LiveId" clId="{7CCF9389-FC57-442E-8C8F-013ED0D606B0}" dt="2024-12-13T14:14:54.852" v="239" actId="1076"/>
          <ac:spMkLst>
            <pc:docMk/>
            <pc:sldMk cId="68514707" sldId="280"/>
            <ac:spMk id="19" creationId="{343A864D-3840-2A53-D0F3-832217D9E899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20" creationId="{72DEFC06-0363-90F0-474F-6507F2D1B7FA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21" creationId="{9A8DA0C9-A85D-E60D-CE63-D0FD67454783}"/>
          </ac:spMkLst>
        </pc:spChg>
        <pc:spChg chg="add mod">
          <ac:chgData name="seungkyun park" userId="f1574e86df6b37cf" providerId="LiveId" clId="{7CCF9389-FC57-442E-8C8F-013ED0D606B0}" dt="2024-12-13T14:15:09.224" v="256" actId="6549"/>
          <ac:spMkLst>
            <pc:docMk/>
            <pc:sldMk cId="68514707" sldId="280"/>
            <ac:spMk id="22" creationId="{9E85322E-BB6A-CEDD-F030-C89EB5E232D8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23" creationId="{794B3F60-7121-E60B-3643-BB41F5985F5F}"/>
          </ac:spMkLst>
        </pc:spChg>
        <pc:spChg chg="add del mod">
          <ac:chgData name="seungkyun park" userId="f1574e86df6b37cf" providerId="LiveId" clId="{7CCF9389-FC57-442E-8C8F-013ED0D606B0}" dt="2024-12-13T14:15:19.770" v="260" actId="478"/>
          <ac:spMkLst>
            <pc:docMk/>
            <pc:sldMk cId="68514707" sldId="280"/>
            <ac:spMk id="24" creationId="{2871EED2-1A8F-C240-8717-844B707DFE13}"/>
          </ac:spMkLst>
        </pc:spChg>
        <pc:spChg chg="add mod">
          <ac:chgData name="seungkyun park" userId="f1574e86df6b37cf" providerId="LiveId" clId="{7CCF9389-FC57-442E-8C8F-013ED0D606B0}" dt="2024-12-13T14:15:17.629" v="258" actId="1038"/>
          <ac:spMkLst>
            <pc:docMk/>
            <pc:sldMk cId="68514707" sldId="280"/>
            <ac:spMk id="25" creationId="{B09414AB-1C38-CFB5-E219-DF3DE31C62FC}"/>
          </ac:spMkLst>
        </pc:spChg>
        <pc:spChg chg="add mod">
          <ac:chgData name="seungkyun park" userId="f1574e86df6b37cf" providerId="LiveId" clId="{7CCF9389-FC57-442E-8C8F-013ED0D606B0}" dt="2024-12-13T14:15:17.629" v="258" actId="1038"/>
          <ac:spMkLst>
            <pc:docMk/>
            <pc:sldMk cId="68514707" sldId="280"/>
            <ac:spMk id="26" creationId="{EB65880B-245E-51A3-268E-37C2F85A7ED1}"/>
          </ac:spMkLst>
        </pc:spChg>
        <pc:spChg chg="add mod">
          <ac:chgData name="seungkyun park" userId="f1574e86df6b37cf" providerId="LiveId" clId="{7CCF9389-FC57-442E-8C8F-013ED0D606B0}" dt="2024-12-13T14:15:17.629" v="258" actId="1038"/>
          <ac:spMkLst>
            <pc:docMk/>
            <pc:sldMk cId="68514707" sldId="280"/>
            <ac:spMk id="27" creationId="{EA4051E5-16DD-CE54-B6FB-BA8B87BADEB5}"/>
          </ac:spMkLst>
        </pc:spChg>
        <pc:spChg chg="add mod">
          <ac:chgData name="seungkyun park" userId="f1574e86df6b37cf" providerId="LiveId" clId="{7CCF9389-FC57-442E-8C8F-013ED0D606B0}" dt="2024-12-13T14:15:17.629" v="258" actId="1038"/>
          <ac:spMkLst>
            <pc:docMk/>
            <pc:sldMk cId="68514707" sldId="280"/>
            <ac:spMk id="28" creationId="{4A2CCAB9-F0A4-5314-7F98-B27C4775D707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30" creationId="{638A027E-0A92-C0D3-8078-A226CAB8B2FA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31" creationId="{93243ECD-5D54-7756-65C0-99E59BACEFBB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36" creationId="{58160FB7-5587-D4E0-10FE-0887BB5838CB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37" creationId="{71CA061A-8C47-6F39-8382-5BEB90D922E1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38" creationId="{257F4115-E946-A6D8-5B87-C0B3D058B90A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39" creationId="{2F96DB3A-C472-7864-2FA5-ED18718BE63D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40" creationId="{FA5CEF9F-A401-78AA-D224-BF90974B3503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42" creationId="{0CCF7E0A-0EEA-6D90-0CC8-8B011D4B23F0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43" creationId="{042F7780-BB7C-5ECA-EA05-01D1D9EF9612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45" creationId="{4CF7594E-D678-E0BB-4C83-5C01CE3C5AA9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46" creationId="{990DF948-F355-8C66-D9E5-E86FBBCE1A0E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47" creationId="{A58C58EE-7015-EF12-3B13-8D376C76AA5F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48" creationId="{525D13D1-8E8A-9EC6-67C0-AD1F4EDB8269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49" creationId="{510B80FC-57B4-ACE1-F8EE-0981E7A25497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50" creationId="{B7EA36CD-5C48-F621-6EDB-4306F91FE504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51" creationId="{E144D844-C6FB-00AF-E7C7-91DA8E1F4E72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52" creationId="{86325E8D-5ECC-5E5C-FC31-90F1C16F11BA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53" creationId="{A0290976-B66B-9C3E-9097-FBAFD600CCA4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54" creationId="{73079C37-52D7-2B2B-432E-562CE3090733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55" creationId="{CBD9CFFC-B091-7FF7-DABE-B9BC0D2C2681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56" creationId="{6271941A-07E1-60D3-134B-77D9CE8C2120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57" creationId="{66F352F2-3B2A-B4D3-C6AF-72C3485D3C73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58" creationId="{A2DCE384-ACE2-84B7-05B1-12C550627661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59" creationId="{24694BCA-54EE-6296-E155-9F753A2BB73C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60" creationId="{6DECB82C-0110-88FA-4F23-4FFCDB8CDD59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61" creationId="{53EA2C03-8B37-F357-34D6-92275A002288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62" creationId="{5361B7F9-89BB-6E5A-F807-D441D86AFAAF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63" creationId="{34E8D36E-390A-0FA9-94E6-FD95908B8113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67" creationId="{34ECA601-CBD6-58E3-8F55-6DC0E9B1CF19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69" creationId="{74022F84-A1F9-19F4-0340-449FB3B25953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79" creationId="{D064E524-94A4-AB54-B81D-84177B2213F0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80" creationId="{50C6E1C1-9774-054E-447B-9852E1DC7330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81" creationId="{73A649D8-D40B-21D7-0FF4-6619FAF1E995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83" creationId="{4904DB52-F074-FCAF-761E-B9FA49D103EC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84" creationId="{3BC9B34D-D860-C863-6639-F7C760F69CEC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85" creationId="{F877F3C1-7A72-5A3D-551C-70E24B8BBE75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87" creationId="{79292DB5-6855-563A-EB22-1BEA751A8C38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90" creationId="{98621A85-E85A-2739-BBED-0F2359B558A0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91" creationId="{B90AB261-BB91-D66A-9A6E-EF1CAD0F882E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92" creationId="{ABED644C-EBD0-51C0-02B5-573F063203CF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93" creationId="{3EAA08D1-0CE1-8FBF-C3ED-7A800DD570F1}"/>
          </ac:spMkLst>
        </pc:spChg>
        <pc:spChg chg="mod">
          <ac:chgData name="seungkyun park" userId="f1574e86df6b37cf" providerId="LiveId" clId="{7CCF9389-FC57-442E-8C8F-013ED0D606B0}" dt="2024-12-13T14:14:47.183" v="238" actId="1076"/>
          <ac:spMkLst>
            <pc:docMk/>
            <pc:sldMk cId="68514707" sldId="280"/>
            <ac:spMk id="94" creationId="{E627F512-1481-EE8C-56EC-36884F3D125D}"/>
          </ac:spMkLst>
        </pc:spChg>
      </pc:sldChg>
      <pc:sldChg chg="modSp add del">
        <pc:chgData name="seungkyun park" userId="f1574e86df6b37cf" providerId="LiveId" clId="{7CCF9389-FC57-442E-8C8F-013ED0D606B0}" dt="2024-12-13T14:02:16.490" v="27"/>
        <pc:sldMkLst>
          <pc:docMk/>
          <pc:sldMk cId="1723837309" sldId="281"/>
        </pc:sldMkLst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2" creationId="{44A45C4B-5593-403B-B78E-C04C242C78A5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3" creationId="{2BAAB3DF-5F81-932D-1753-5DDF393E6B05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4" creationId="{69C19300-64B5-3A16-3302-B59B8002D50B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8" creationId="{F7A2E7F6-2281-AAA9-C6A6-471AFDE04639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10" creationId="{96A0A257-88E4-BB0B-10E2-83C47A9F0D48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16" creationId="{652CBC07-37D7-6EEF-DD07-9403450C25C3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17" creationId="{A3A35C78-86AF-CA4E-2B90-AE8A1C53BC5D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18" creationId="{1A31BD02-1DDE-AB80-17D0-7B0975A46739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20" creationId="{2D5A99C2-C3AC-B7CB-4BE6-3AC4546F1460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21" creationId="{1EF0242C-1D8E-3E82-516B-1F61BED6C984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23" creationId="{CFE74A3C-E042-735D-DB24-13B570FDE7F0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30" creationId="{ED6A0635-778F-147E-23C8-CB9D59B9C6A4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31" creationId="{F683B12F-0181-D5F2-A4D6-DB97E6463F7A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36" creationId="{36CEC68D-4153-6BC2-DDD1-35CB474961DC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37" creationId="{8DA6A536-28DC-7396-1D9A-FCC344E6CC5A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38" creationId="{4B48663F-AD4F-1305-BAAD-7A276EFF24D7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39" creationId="{8FA83636-2CAC-A6A3-F331-63FAA23F7A95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40" creationId="{2E6D9B4E-21CD-C18D-BF78-C1F4E1D1C8B9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42" creationId="{05BF2065-7A19-0A12-15CF-7C2AA51B2DB5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43" creationId="{505650FC-330E-D136-46AC-D8948006F5A2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45" creationId="{43F02A73-A6B9-D9C2-73AD-78928C4CB2E8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46" creationId="{D1526CD0-3BDE-8B7F-69D5-FECF4654A550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47" creationId="{2770C156-3055-A44A-177A-2AC29B38BEC4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48" creationId="{A712A36D-89C6-8677-C62A-DBE10A03F0A5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49" creationId="{69717E9C-E751-648F-049F-A1C1B5B3DF31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50" creationId="{DDEE5AC4-8DA0-7419-BA7E-42B183FE24BE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51" creationId="{8F341ADE-DDE8-14BA-52A8-3F038968A579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52" creationId="{FAA33030-4D75-F601-945E-4ACED4E27368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53" creationId="{8F4BA22E-716F-17A7-D9CA-16D71DCBD859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54" creationId="{E4CD592D-42C5-92FD-D0D6-346E3F2C043D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55" creationId="{D089AA56-F800-6DAE-9F8A-A8B3B7AF3C53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56" creationId="{4E00AAED-BBF7-40FF-F825-9926A12927C2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57" creationId="{DA08840E-FED4-2766-3DE8-03E5ECA5A9E7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58" creationId="{6DA76E6D-9B0F-15C2-C639-F57D6527D5EA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59" creationId="{B70FC1CF-9AF7-F862-3000-E2C12C8AB2A5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60" creationId="{AB35D74C-63A7-ACCE-8098-0F062A9E5C29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61" creationId="{D8C5A763-7CBC-90C0-C23D-2E896D8831E5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62" creationId="{3653D00B-B18D-85E3-5A27-63341B2A0FCA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63" creationId="{3CD07085-0864-4752-C154-4686C0B82097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67" creationId="{3BC9BBFA-4012-662F-4129-678ED46EAB66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69" creationId="{B37251FE-F0DC-30F6-A112-A05E408E3868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79" creationId="{DF08DDCC-90D7-F6BC-DFC5-10E22E206529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80" creationId="{7D49AFBB-3BBD-D1E9-E752-E6F31ED0F008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81" creationId="{85D85BA3-04D5-ED40-1B9E-196115A8FBDF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83" creationId="{943DC407-FC19-5D26-0006-BA77AE220128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84" creationId="{02A84FB5-58A9-D988-3F66-8E34416C0610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85" creationId="{D3C57054-DDCF-545E-8E47-0A410B73545D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87" creationId="{958495C9-5553-4215-391F-1990852D2F78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90" creationId="{4CADD815-EDC9-864C-183B-B69A61DE032D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91" creationId="{A8DCAE5C-A6B5-EBE0-CB0B-ADD331C8E558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92" creationId="{370FB5FE-F30B-FD61-9659-CAC99ACCA35E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93" creationId="{01ED2258-2837-0605-D4BD-DE300E315C44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k cId="1723837309" sldId="281"/>
            <ac:spMk id="94" creationId="{6D973CDE-72DD-4B04-C461-FAA782D3249A}"/>
          </ac:spMkLst>
        </pc:spChg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2574761150" sldId="281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3885953653" sldId="282"/>
        </pc:sldMkLst>
      </pc:sldChg>
      <pc:sldChg chg="del">
        <pc:chgData name="seungkyun park" userId="f1574e86df6b37cf" providerId="LiveId" clId="{7CCF9389-FC57-442E-8C8F-013ED0D606B0}" dt="2024-12-11T16:53:52.756" v="17" actId="47"/>
        <pc:sldMkLst>
          <pc:docMk/>
          <pc:sldMk cId="4000065465" sldId="283"/>
        </pc:sldMkLst>
      </pc:sldChg>
      <pc:sldMasterChg chg="modSp modSldLayout">
        <pc:chgData name="seungkyun park" userId="f1574e86df6b37cf" providerId="LiveId" clId="{7CCF9389-FC57-442E-8C8F-013ED0D606B0}" dt="2024-12-13T14:02:16.100" v="26"/>
        <pc:sldMasterMkLst>
          <pc:docMk/>
          <pc:sldMasterMk cId="1164409469" sldId="2147483660"/>
        </pc:sldMasterMkLst>
        <pc:spChg chg="mod">
          <ac:chgData name="seungkyun park" userId="f1574e86df6b37cf" providerId="LiveId" clId="{7CCF9389-FC57-442E-8C8F-013ED0D606B0}" dt="2024-12-13T14:02:16.100" v="26"/>
          <ac:spMkLst>
            <pc:docMk/>
            <pc:sldMasterMk cId="1164409469" sldId="2147483660"/>
            <ac:spMk id="2" creationId="{00000000-0000-0000-0000-000000000000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asterMk cId="1164409469" sldId="2147483660"/>
            <ac:spMk id="3" creationId="{00000000-0000-0000-0000-000000000000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asterMk cId="1164409469" sldId="2147483660"/>
            <ac:spMk id="4" creationId="{00000000-0000-0000-0000-000000000000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asterMk cId="1164409469" sldId="2147483660"/>
            <ac:spMk id="5" creationId="{00000000-0000-0000-0000-000000000000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asterMk cId="1164409469" sldId="2147483660"/>
            <ac:spMk id="6" creationId="{00000000-0000-0000-0000-000000000000}"/>
          </ac:spMkLst>
        </pc:spChg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1164409469" sldId="2147483660"/>
            <pc:sldLayoutMk cId="3099226172" sldId="2147483661"/>
          </pc:sldLayoutMkLst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1164409469" sldId="2147483660"/>
              <pc:sldLayoutMk cId="3099226172" sldId="2147483661"/>
              <ac:spMk id="2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1164409469" sldId="2147483660"/>
              <pc:sldLayoutMk cId="3099226172" sldId="2147483661"/>
              <ac:spMk id="3" creationId="{00000000-0000-0000-0000-000000000000}"/>
            </ac:spMkLst>
          </pc:spChg>
        </pc:sldLayoutChg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1164409469" sldId="2147483660"/>
            <pc:sldLayoutMk cId="1440664780" sldId="2147483663"/>
          </pc:sldLayoutMkLst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1164409469" sldId="2147483660"/>
              <pc:sldLayoutMk cId="1440664780" sldId="2147483663"/>
              <ac:spMk id="2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1164409469" sldId="2147483660"/>
              <pc:sldLayoutMk cId="1440664780" sldId="2147483663"/>
              <ac:spMk id="3" creationId="{00000000-0000-0000-0000-000000000000}"/>
            </ac:spMkLst>
          </pc:spChg>
        </pc:sldLayoutChg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1164409469" sldId="2147483660"/>
            <pc:sldLayoutMk cId="3198770134" sldId="2147483664"/>
          </pc:sldLayoutMkLst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1164409469" sldId="2147483660"/>
              <pc:sldLayoutMk cId="3198770134" sldId="2147483664"/>
              <ac:spMk id="3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1164409469" sldId="2147483660"/>
              <pc:sldLayoutMk cId="3198770134" sldId="2147483664"/>
              <ac:spMk id="4" creationId="{00000000-0000-0000-0000-000000000000}"/>
            </ac:spMkLst>
          </pc:spChg>
        </pc:sldLayoutChg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1164409469" sldId="2147483660"/>
            <pc:sldLayoutMk cId="1022480562" sldId="2147483665"/>
          </pc:sldLayoutMkLst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1164409469" sldId="2147483660"/>
              <pc:sldLayoutMk cId="1022480562" sldId="2147483665"/>
              <ac:spMk id="2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1164409469" sldId="2147483660"/>
              <pc:sldLayoutMk cId="1022480562" sldId="2147483665"/>
              <ac:spMk id="3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1164409469" sldId="2147483660"/>
              <pc:sldLayoutMk cId="1022480562" sldId="2147483665"/>
              <ac:spMk id="4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1164409469" sldId="2147483660"/>
              <pc:sldLayoutMk cId="1022480562" sldId="2147483665"/>
              <ac:spMk id="5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1164409469" sldId="2147483660"/>
              <pc:sldLayoutMk cId="1022480562" sldId="2147483665"/>
              <ac:spMk id="6" creationId="{00000000-0000-0000-0000-000000000000}"/>
            </ac:spMkLst>
          </pc:spChg>
        </pc:sldLayoutChg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1164409469" sldId="2147483660"/>
            <pc:sldLayoutMk cId="26329112" sldId="2147483668"/>
          </pc:sldLayoutMkLst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1164409469" sldId="2147483660"/>
              <pc:sldLayoutMk cId="26329112" sldId="2147483668"/>
              <ac:spMk id="2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1164409469" sldId="2147483660"/>
              <pc:sldLayoutMk cId="26329112" sldId="2147483668"/>
              <ac:spMk id="3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1164409469" sldId="2147483660"/>
              <pc:sldLayoutMk cId="26329112" sldId="2147483668"/>
              <ac:spMk id="4" creationId="{00000000-0000-0000-0000-000000000000}"/>
            </ac:spMkLst>
          </pc:spChg>
        </pc:sldLayoutChg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1164409469" sldId="2147483660"/>
            <pc:sldLayoutMk cId="1090547929" sldId="2147483669"/>
          </pc:sldLayoutMkLst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1164409469" sldId="2147483660"/>
              <pc:sldLayoutMk cId="1090547929" sldId="2147483669"/>
              <ac:spMk id="2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1164409469" sldId="2147483660"/>
              <pc:sldLayoutMk cId="1090547929" sldId="2147483669"/>
              <ac:spMk id="3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1164409469" sldId="2147483660"/>
              <pc:sldLayoutMk cId="1090547929" sldId="2147483669"/>
              <ac:spMk id="4" creationId="{00000000-0000-0000-0000-000000000000}"/>
            </ac:spMkLst>
          </pc:spChg>
        </pc:sldLayoutChg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1164409469" sldId="2147483660"/>
            <pc:sldLayoutMk cId="4086337804" sldId="2147483671"/>
          </pc:sldLayoutMkLst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1164409469" sldId="2147483660"/>
              <pc:sldLayoutMk cId="4086337804" sldId="2147483671"/>
              <ac:spMk id="2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1164409469" sldId="2147483660"/>
              <pc:sldLayoutMk cId="4086337804" sldId="2147483671"/>
              <ac:spMk id="3" creationId="{00000000-0000-0000-0000-000000000000}"/>
            </ac:spMkLst>
          </pc:spChg>
        </pc:sldLayoutChg>
      </pc:sldMasterChg>
      <pc:sldMasterChg chg="del delSldLayout">
        <pc:chgData name="seungkyun park" userId="f1574e86df6b37cf" providerId="LiveId" clId="{7CCF9389-FC57-442E-8C8F-013ED0D606B0}" dt="2024-12-11T16:53:52.756" v="17" actId="47"/>
        <pc:sldMasterMkLst>
          <pc:docMk/>
          <pc:sldMasterMk cId="4250131062" sldId="2147483672"/>
        </pc:sldMasterMkLst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150876270" sldId="2147483673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3848228084" sldId="2147483674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502397190" sldId="2147483675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3126880442" sldId="2147483676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463051470" sldId="2147483677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1847031004" sldId="2147483678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15969328" sldId="2147483679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2453109727" sldId="2147483680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499508318" sldId="2147483681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2933246280" sldId="2147483682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1283685763" sldId="2147483683"/>
          </pc:sldLayoutMkLst>
        </pc:sldLayoutChg>
        <pc:sldLayoutChg chg="del">
          <pc:chgData name="seungkyun park" userId="f1574e86df6b37cf" providerId="LiveId" clId="{7CCF9389-FC57-442E-8C8F-013ED0D606B0}" dt="2024-12-11T16:53:52.756" v="17" actId="47"/>
          <pc:sldLayoutMkLst>
            <pc:docMk/>
            <pc:sldMasterMk cId="4250131062" sldId="2147483672"/>
            <pc:sldLayoutMk cId="1637868112" sldId="2147483684"/>
          </pc:sldLayoutMkLst>
        </pc:sldLayoutChg>
      </pc:sldMasterChg>
      <pc:sldMasterChg chg="modSp modSldLayout">
        <pc:chgData name="seungkyun park" userId="f1574e86df6b37cf" providerId="LiveId" clId="{7CCF9389-FC57-442E-8C8F-013ED0D606B0}" dt="2024-12-13T14:02:16.100" v="26"/>
        <pc:sldMasterMkLst>
          <pc:docMk/>
          <pc:sldMasterMk cId="3734028872" sldId="2147483685"/>
        </pc:sldMasterMkLst>
        <pc:spChg chg="mod">
          <ac:chgData name="seungkyun park" userId="f1574e86df6b37cf" providerId="LiveId" clId="{7CCF9389-FC57-442E-8C8F-013ED0D606B0}" dt="2024-12-13T14:02:16.100" v="26"/>
          <ac:spMkLst>
            <pc:docMk/>
            <pc:sldMasterMk cId="3734028872" sldId="2147483685"/>
            <ac:spMk id="2" creationId="{00000000-0000-0000-0000-000000000000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asterMk cId="3734028872" sldId="2147483685"/>
            <ac:spMk id="3" creationId="{00000000-0000-0000-0000-000000000000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asterMk cId="3734028872" sldId="2147483685"/>
            <ac:spMk id="4" creationId="{00000000-0000-0000-0000-000000000000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asterMk cId="3734028872" sldId="2147483685"/>
            <ac:spMk id="5" creationId="{00000000-0000-0000-0000-000000000000}"/>
          </ac:spMkLst>
        </pc:spChg>
        <pc:spChg chg="mod">
          <ac:chgData name="seungkyun park" userId="f1574e86df6b37cf" providerId="LiveId" clId="{7CCF9389-FC57-442E-8C8F-013ED0D606B0}" dt="2024-12-13T14:02:16.100" v="26"/>
          <ac:spMkLst>
            <pc:docMk/>
            <pc:sldMasterMk cId="3734028872" sldId="2147483685"/>
            <ac:spMk id="6" creationId="{00000000-0000-0000-0000-000000000000}"/>
          </ac:spMkLst>
        </pc:spChg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3734028872" sldId="2147483685"/>
            <pc:sldLayoutMk cId="3683556651" sldId="2147483686"/>
          </pc:sldLayoutMkLst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3734028872" sldId="2147483685"/>
              <pc:sldLayoutMk cId="3683556651" sldId="2147483686"/>
              <ac:spMk id="2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3734028872" sldId="2147483685"/>
              <pc:sldLayoutMk cId="3683556651" sldId="2147483686"/>
              <ac:spMk id="3" creationId="{00000000-0000-0000-0000-000000000000}"/>
            </ac:spMkLst>
          </pc:spChg>
        </pc:sldLayoutChg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1496743938" sldId="2147483734"/>
            <pc:sldLayoutMk cId="3744608823" sldId="2147483687"/>
          </pc:sldLayoutMkLst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1496743938" sldId="2147483734"/>
              <pc:sldLayoutMk cId="3744608823" sldId="2147483687"/>
              <ac:spMk id="8" creationId="{47915EE1-091F-6174-1328-0BBFB2AB7B8F}"/>
            </ac:spMkLst>
          </pc:spChg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1496743938" sldId="2147483734"/>
              <pc:sldLayoutMk cId="3744608823" sldId="2147483687"/>
              <ac:spMk id="9" creationId="{677FD0E3-8019-0FAA-BA75-4FB0210992B7}"/>
            </ac:spMkLst>
          </pc:spChg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1496743938" sldId="2147483734"/>
              <pc:sldLayoutMk cId="3744608823" sldId="2147483687"/>
              <ac:spMk id="11" creationId="{2CCA825A-CDED-45F2-337B-18BA7A3D2A26}"/>
            </ac:spMkLst>
          </pc:spChg>
          <pc:cxnChg chg="mod">
            <ac:chgData name="seungkyun park" userId="f1574e86df6b37cf" providerId="LiveId" clId="{7CCF9389-FC57-442E-8C8F-013ED0D606B0}" dt="2024-12-13T14:02:16.100" v="26"/>
            <ac:cxnSpMkLst>
              <pc:docMk/>
              <pc:sldMasterMk cId="1496743938" sldId="2147483734"/>
              <pc:sldLayoutMk cId="3744608823" sldId="2147483687"/>
              <ac:cxnSpMk id="10" creationId="{47EE7609-8BE8-BF71-38C5-9E780A7FA007}"/>
            </ac:cxnSpMkLst>
          </pc:cxnChg>
        </pc:sldLayoutChg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3734028872" sldId="2147483685"/>
            <pc:sldLayoutMk cId="1605802766" sldId="2147483688"/>
          </pc:sldLayoutMkLst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3734028872" sldId="2147483685"/>
              <pc:sldLayoutMk cId="1605802766" sldId="2147483688"/>
              <ac:spMk id="2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3734028872" sldId="2147483685"/>
              <pc:sldLayoutMk cId="1605802766" sldId="2147483688"/>
              <ac:spMk id="3" creationId="{00000000-0000-0000-0000-000000000000}"/>
            </ac:spMkLst>
          </pc:spChg>
        </pc:sldLayoutChg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3734028872" sldId="2147483685"/>
            <pc:sldLayoutMk cId="143842270" sldId="2147483689"/>
          </pc:sldLayoutMkLst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3734028872" sldId="2147483685"/>
              <pc:sldLayoutMk cId="143842270" sldId="2147483689"/>
              <ac:spMk id="3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3734028872" sldId="2147483685"/>
              <pc:sldLayoutMk cId="143842270" sldId="2147483689"/>
              <ac:spMk id="4" creationId="{00000000-0000-0000-0000-000000000000}"/>
            </ac:spMkLst>
          </pc:spChg>
        </pc:sldLayoutChg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3734028872" sldId="2147483685"/>
            <pc:sldLayoutMk cId="899162192" sldId="2147483690"/>
          </pc:sldLayoutMkLst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3734028872" sldId="2147483685"/>
              <pc:sldLayoutMk cId="899162192" sldId="2147483690"/>
              <ac:spMk id="2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3734028872" sldId="2147483685"/>
              <pc:sldLayoutMk cId="899162192" sldId="2147483690"/>
              <ac:spMk id="3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3734028872" sldId="2147483685"/>
              <pc:sldLayoutMk cId="899162192" sldId="2147483690"/>
              <ac:spMk id="4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3734028872" sldId="2147483685"/>
              <pc:sldLayoutMk cId="899162192" sldId="2147483690"/>
              <ac:spMk id="5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3734028872" sldId="2147483685"/>
              <pc:sldLayoutMk cId="899162192" sldId="2147483690"/>
              <ac:spMk id="6" creationId="{00000000-0000-0000-0000-000000000000}"/>
            </ac:spMkLst>
          </pc:spChg>
        </pc:sldLayoutChg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3734028872" sldId="2147483685"/>
            <pc:sldLayoutMk cId="2338826127" sldId="2147483693"/>
          </pc:sldLayoutMkLst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3734028872" sldId="2147483685"/>
              <pc:sldLayoutMk cId="2338826127" sldId="2147483693"/>
              <ac:spMk id="2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3734028872" sldId="2147483685"/>
              <pc:sldLayoutMk cId="2338826127" sldId="2147483693"/>
              <ac:spMk id="3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3734028872" sldId="2147483685"/>
              <pc:sldLayoutMk cId="2338826127" sldId="2147483693"/>
              <ac:spMk id="4" creationId="{00000000-0000-0000-0000-000000000000}"/>
            </ac:spMkLst>
          </pc:spChg>
        </pc:sldLayoutChg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3734028872" sldId="2147483685"/>
            <pc:sldLayoutMk cId="2457459909" sldId="2147483694"/>
          </pc:sldLayoutMkLst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3734028872" sldId="2147483685"/>
              <pc:sldLayoutMk cId="2457459909" sldId="2147483694"/>
              <ac:spMk id="2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3734028872" sldId="2147483685"/>
              <pc:sldLayoutMk cId="2457459909" sldId="2147483694"/>
              <ac:spMk id="3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3734028872" sldId="2147483685"/>
              <pc:sldLayoutMk cId="2457459909" sldId="2147483694"/>
              <ac:spMk id="4" creationId="{00000000-0000-0000-0000-000000000000}"/>
            </ac:spMkLst>
          </pc:spChg>
        </pc:sldLayoutChg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3734028872" sldId="2147483685"/>
            <pc:sldLayoutMk cId="8067147" sldId="2147483696"/>
          </pc:sldLayoutMkLst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3734028872" sldId="2147483685"/>
              <pc:sldLayoutMk cId="8067147" sldId="2147483696"/>
              <ac:spMk id="2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3734028872" sldId="2147483685"/>
              <pc:sldLayoutMk cId="8067147" sldId="2147483696"/>
              <ac:spMk id="3" creationId="{00000000-0000-0000-0000-000000000000}"/>
            </ac:spMkLst>
          </pc:spChg>
        </pc:sldLayoutChg>
        <pc:sldLayoutChg chg="modSp">
          <pc:chgData name="seungkyun park" userId="f1574e86df6b37cf" providerId="LiveId" clId="{7CCF9389-FC57-442E-8C8F-013ED0D606B0}" dt="2024-12-13T14:02:16.100" v="26"/>
          <pc:sldLayoutMkLst>
            <pc:docMk/>
            <pc:sldMasterMk cId="1496743938" sldId="2147483734"/>
            <pc:sldLayoutMk cId="3533516051" sldId="2147483697"/>
          </pc:sldLayoutMkLst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1496743938" sldId="2147483734"/>
              <pc:sldLayoutMk cId="3533516051" sldId="2147483697"/>
              <ac:spMk id="2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6.100" v="26"/>
            <ac:spMkLst>
              <pc:docMk/>
              <pc:sldMasterMk cId="1496743938" sldId="2147483734"/>
              <pc:sldLayoutMk cId="3533516051" sldId="2147483697"/>
              <ac:spMk id="3" creationId="{00000000-0000-0000-0000-000000000000}"/>
            </ac:spMkLst>
          </pc:spChg>
          <pc:cxnChg chg="mod">
            <ac:chgData name="seungkyun park" userId="f1574e86df6b37cf" providerId="LiveId" clId="{7CCF9389-FC57-442E-8C8F-013ED0D606B0}" dt="2024-12-13T14:02:16.100" v="26"/>
            <ac:cxnSpMkLst>
              <pc:docMk/>
              <pc:sldMasterMk cId="1496743938" sldId="2147483734"/>
              <pc:sldLayoutMk cId="3533516051" sldId="2147483697"/>
              <ac:cxnSpMk id="8" creationId="{78D13F8B-F663-40A6-88ED-109568B87A9E}"/>
            </ac:cxnSpMkLst>
          </pc:cxnChg>
        </pc:sldLayoutChg>
      </pc:sldMasterChg>
      <pc:sldMasterChg chg="modSp modSldLayout">
        <pc:chgData name="seungkyun park" userId="f1574e86df6b37cf" providerId="LiveId" clId="{7CCF9389-FC57-442E-8C8F-013ED0D606B0}" dt="2024-12-13T14:02:15.648" v="25"/>
        <pc:sldMasterMkLst>
          <pc:docMk/>
          <pc:sldMasterMk cId="3531425498" sldId="2147483698"/>
        </pc:sldMasterMkLst>
        <pc:spChg chg="mod">
          <ac:chgData name="seungkyun park" userId="f1574e86df6b37cf" providerId="LiveId" clId="{7CCF9389-FC57-442E-8C8F-013ED0D606B0}" dt="2024-12-13T14:02:15.648" v="25"/>
          <ac:spMkLst>
            <pc:docMk/>
            <pc:sldMasterMk cId="3531425498" sldId="2147483698"/>
            <ac:spMk id="2" creationId="{00000000-0000-0000-0000-000000000000}"/>
          </ac:spMkLst>
        </pc:spChg>
        <pc:spChg chg="mod">
          <ac:chgData name="seungkyun park" userId="f1574e86df6b37cf" providerId="LiveId" clId="{7CCF9389-FC57-442E-8C8F-013ED0D606B0}" dt="2024-12-13T14:02:15.648" v="25"/>
          <ac:spMkLst>
            <pc:docMk/>
            <pc:sldMasterMk cId="3531425498" sldId="2147483698"/>
            <ac:spMk id="3" creationId="{00000000-0000-0000-0000-000000000000}"/>
          </ac:spMkLst>
        </pc:spChg>
        <pc:spChg chg="mod">
          <ac:chgData name="seungkyun park" userId="f1574e86df6b37cf" providerId="LiveId" clId="{7CCF9389-FC57-442E-8C8F-013ED0D606B0}" dt="2024-12-13T14:02:15.648" v="25"/>
          <ac:spMkLst>
            <pc:docMk/>
            <pc:sldMasterMk cId="3531425498" sldId="2147483698"/>
            <ac:spMk id="4" creationId="{00000000-0000-0000-0000-000000000000}"/>
          </ac:spMkLst>
        </pc:spChg>
        <pc:spChg chg="mod">
          <ac:chgData name="seungkyun park" userId="f1574e86df6b37cf" providerId="LiveId" clId="{7CCF9389-FC57-442E-8C8F-013ED0D606B0}" dt="2024-12-13T14:02:15.648" v="25"/>
          <ac:spMkLst>
            <pc:docMk/>
            <pc:sldMasterMk cId="3531425498" sldId="2147483698"/>
            <ac:spMk id="5" creationId="{00000000-0000-0000-0000-000000000000}"/>
          </ac:spMkLst>
        </pc:spChg>
        <pc:spChg chg="mod">
          <ac:chgData name="seungkyun park" userId="f1574e86df6b37cf" providerId="LiveId" clId="{7CCF9389-FC57-442E-8C8F-013ED0D606B0}" dt="2024-12-13T14:02:15.648" v="25"/>
          <ac:spMkLst>
            <pc:docMk/>
            <pc:sldMasterMk cId="3531425498" sldId="2147483698"/>
            <ac:spMk id="6" creationId="{00000000-0000-0000-0000-000000000000}"/>
          </ac:spMkLst>
        </pc:sp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3531425498" sldId="2147483698"/>
            <pc:sldLayoutMk cId="3746773872" sldId="2147483699"/>
          </pc:sldLayoutMkLst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3531425498" sldId="2147483698"/>
              <pc:sldLayoutMk cId="3746773872" sldId="2147483699"/>
              <ac:spMk id="2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3531425498" sldId="2147483698"/>
              <pc:sldLayoutMk cId="3746773872" sldId="2147483699"/>
              <ac:spMk id="3" creationId="{00000000-0000-0000-0000-000000000000}"/>
            </ac:spMkLst>
          </pc:spChg>
        </pc:sldLayout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3531425498" sldId="2147483698"/>
            <pc:sldLayoutMk cId="387866230" sldId="2147483701"/>
          </pc:sldLayoutMkLst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3531425498" sldId="2147483698"/>
              <pc:sldLayoutMk cId="387866230" sldId="2147483701"/>
              <ac:spMk id="2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3531425498" sldId="2147483698"/>
              <pc:sldLayoutMk cId="387866230" sldId="2147483701"/>
              <ac:spMk id="3" creationId="{00000000-0000-0000-0000-000000000000}"/>
            </ac:spMkLst>
          </pc:spChg>
        </pc:sldLayout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3531425498" sldId="2147483698"/>
            <pc:sldLayoutMk cId="1203682737" sldId="2147483702"/>
          </pc:sldLayoutMkLst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3531425498" sldId="2147483698"/>
              <pc:sldLayoutMk cId="1203682737" sldId="2147483702"/>
              <ac:spMk id="3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3531425498" sldId="2147483698"/>
              <pc:sldLayoutMk cId="1203682737" sldId="2147483702"/>
              <ac:spMk id="4" creationId="{00000000-0000-0000-0000-000000000000}"/>
            </ac:spMkLst>
          </pc:spChg>
        </pc:sldLayout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3531425498" sldId="2147483698"/>
            <pc:sldLayoutMk cId="3782900137" sldId="2147483703"/>
          </pc:sldLayoutMkLst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3531425498" sldId="2147483698"/>
              <pc:sldLayoutMk cId="3782900137" sldId="2147483703"/>
              <ac:spMk id="2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3531425498" sldId="2147483698"/>
              <pc:sldLayoutMk cId="3782900137" sldId="2147483703"/>
              <ac:spMk id="3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3531425498" sldId="2147483698"/>
              <pc:sldLayoutMk cId="3782900137" sldId="2147483703"/>
              <ac:spMk id="4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3531425498" sldId="2147483698"/>
              <pc:sldLayoutMk cId="3782900137" sldId="2147483703"/>
              <ac:spMk id="5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3531425498" sldId="2147483698"/>
              <pc:sldLayoutMk cId="3782900137" sldId="2147483703"/>
              <ac:spMk id="6" creationId="{00000000-0000-0000-0000-000000000000}"/>
            </ac:spMkLst>
          </pc:spChg>
        </pc:sldLayout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3531425498" sldId="2147483698"/>
            <pc:sldLayoutMk cId="3147057144" sldId="2147483706"/>
          </pc:sldLayoutMkLst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3531425498" sldId="2147483698"/>
              <pc:sldLayoutMk cId="3147057144" sldId="2147483706"/>
              <ac:spMk id="2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3531425498" sldId="2147483698"/>
              <pc:sldLayoutMk cId="3147057144" sldId="2147483706"/>
              <ac:spMk id="3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3531425498" sldId="2147483698"/>
              <pc:sldLayoutMk cId="3147057144" sldId="2147483706"/>
              <ac:spMk id="4" creationId="{00000000-0000-0000-0000-000000000000}"/>
            </ac:spMkLst>
          </pc:spChg>
        </pc:sldLayout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3531425498" sldId="2147483698"/>
            <pc:sldLayoutMk cId="1783478024" sldId="2147483707"/>
          </pc:sldLayoutMkLst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3531425498" sldId="2147483698"/>
              <pc:sldLayoutMk cId="1783478024" sldId="2147483707"/>
              <ac:spMk id="2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3531425498" sldId="2147483698"/>
              <pc:sldLayoutMk cId="1783478024" sldId="2147483707"/>
              <ac:spMk id="3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3531425498" sldId="2147483698"/>
              <pc:sldLayoutMk cId="1783478024" sldId="2147483707"/>
              <ac:spMk id="4" creationId="{00000000-0000-0000-0000-000000000000}"/>
            </ac:spMkLst>
          </pc:spChg>
        </pc:sldLayout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3531425498" sldId="2147483698"/>
            <pc:sldLayoutMk cId="2250244780" sldId="2147483709"/>
          </pc:sldLayoutMkLst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3531425498" sldId="2147483698"/>
              <pc:sldLayoutMk cId="2250244780" sldId="2147483709"/>
              <ac:spMk id="2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3531425498" sldId="2147483698"/>
              <pc:sldLayoutMk cId="2250244780" sldId="2147483709"/>
              <ac:spMk id="3" creationId="{00000000-0000-0000-0000-000000000000}"/>
            </ac:spMkLst>
          </pc:spChg>
        </pc:sldLayoutChg>
      </pc:sldMasterChg>
      <pc:sldMasterChg chg="modSp modSldLayout">
        <pc:chgData name="seungkyun park" userId="f1574e86df6b37cf" providerId="LiveId" clId="{7CCF9389-FC57-442E-8C8F-013ED0D606B0}" dt="2024-12-13T14:06:26.875" v="37"/>
        <pc:sldMasterMkLst>
          <pc:docMk/>
          <pc:sldMasterMk cId="4234636751" sldId="2147483698"/>
        </pc:sldMasterMkLst>
        <pc:spChg chg="mod">
          <ac:chgData name="seungkyun park" userId="f1574e86df6b37cf" providerId="LiveId" clId="{7CCF9389-FC57-442E-8C8F-013ED0D606B0}" dt="2024-12-13T14:06:26.875" v="37"/>
          <ac:spMkLst>
            <pc:docMk/>
            <pc:sldMasterMk cId="4234636751" sldId="2147483698"/>
            <ac:spMk id="2" creationId="{00000000-0000-0000-0000-000000000000}"/>
          </ac:spMkLst>
        </pc:spChg>
        <pc:spChg chg="mod">
          <ac:chgData name="seungkyun park" userId="f1574e86df6b37cf" providerId="LiveId" clId="{7CCF9389-FC57-442E-8C8F-013ED0D606B0}" dt="2024-12-13T14:06:26.875" v="37"/>
          <ac:spMkLst>
            <pc:docMk/>
            <pc:sldMasterMk cId="4234636751" sldId="2147483698"/>
            <ac:spMk id="3" creationId="{00000000-0000-0000-0000-000000000000}"/>
          </ac:spMkLst>
        </pc:spChg>
        <pc:spChg chg="mod">
          <ac:chgData name="seungkyun park" userId="f1574e86df6b37cf" providerId="LiveId" clId="{7CCF9389-FC57-442E-8C8F-013ED0D606B0}" dt="2024-12-13T14:06:26.875" v="37"/>
          <ac:spMkLst>
            <pc:docMk/>
            <pc:sldMasterMk cId="4234636751" sldId="2147483698"/>
            <ac:spMk id="4" creationId="{00000000-0000-0000-0000-000000000000}"/>
          </ac:spMkLst>
        </pc:spChg>
        <pc:spChg chg="mod">
          <ac:chgData name="seungkyun park" userId="f1574e86df6b37cf" providerId="LiveId" clId="{7CCF9389-FC57-442E-8C8F-013ED0D606B0}" dt="2024-12-13T14:06:26.875" v="37"/>
          <ac:spMkLst>
            <pc:docMk/>
            <pc:sldMasterMk cId="4234636751" sldId="2147483698"/>
            <ac:spMk id="5" creationId="{00000000-0000-0000-0000-000000000000}"/>
          </ac:spMkLst>
        </pc:spChg>
        <pc:spChg chg="mod">
          <ac:chgData name="seungkyun park" userId="f1574e86df6b37cf" providerId="LiveId" clId="{7CCF9389-FC57-442E-8C8F-013ED0D606B0}" dt="2024-12-13T14:06:26.875" v="37"/>
          <ac:spMkLst>
            <pc:docMk/>
            <pc:sldMasterMk cId="4234636751" sldId="2147483698"/>
            <ac:spMk id="6" creationId="{00000000-0000-0000-0000-000000000000}"/>
          </ac:spMkLst>
        </pc:sp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4234636751" sldId="2147483698"/>
            <pc:sldLayoutMk cId="1987076141" sldId="2147483699"/>
          </pc:sldLayoutMkLst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4234636751" sldId="2147483698"/>
              <pc:sldLayoutMk cId="1987076141" sldId="2147483699"/>
              <ac:spMk id="2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4234636751" sldId="2147483698"/>
              <pc:sldLayoutMk cId="1987076141" sldId="2147483699"/>
              <ac:spMk id="3" creationId="{00000000-0000-0000-0000-000000000000}"/>
            </ac:spMkLst>
          </pc:spChg>
        </pc:sldLayout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4234636751" sldId="2147483698"/>
            <pc:sldLayoutMk cId="1424525908" sldId="2147483701"/>
          </pc:sldLayoutMkLst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4234636751" sldId="2147483698"/>
              <pc:sldLayoutMk cId="1424525908" sldId="2147483701"/>
              <ac:spMk id="2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4234636751" sldId="2147483698"/>
              <pc:sldLayoutMk cId="1424525908" sldId="2147483701"/>
              <ac:spMk id="3" creationId="{00000000-0000-0000-0000-000000000000}"/>
            </ac:spMkLst>
          </pc:spChg>
        </pc:sldLayout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4234636751" sldId="2147483698"/>
            <pc:sldLayoutMk cId="4100268934" sldId="2147483702"/>
          </pc:sldLayoutMkLst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4234636751" sldId="2147483698"/>
              <pc:sldLayoutMk cId="4100268934" sldId="2147483702"/>
              <ac:spMk id="3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4234636751" sldId="2147483698"/>
              <pc:sldLayoutMk cId="4100268934" sldId="2147483702"/>
              <ac:spMk id="4" creationId="{00000000-0000-0000-0000-000000000000}"/>
            </ac:spMkLst>
          </pc:spChg>
        </pc:sldLayout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4234636751" sldId="2147483698"/>
            <pc:sldLayoutMk cId="2468249855" sldId="2147483703"/>
          </pc:sldLayoutMkLst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4234636751" sldId="2147483698"/>
              <pc:sldLayoutMk cId="2468249855" sldId="2147483703"/>
              <ac:spMk id="2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4234636751" sldId="2147483698"/>
              <pc:sldLayoutMk cId="2468249855" sldId="2147483703"/>
              <ac:spMk id="3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4234636751" sldId="2147483698"/>
              <pc:sldLayoutMk cId="2468249855" sldId="2147483703"/>
              <ac:spMk id="4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4234636751" sldId="2147483698"/>
              <pc:sldLayoutMk cId="2468249855" sldId="2147483703"/>
              <ac:spMk id="5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4234636751" sldId="2147483698"/>
              <pc:sldLayoutMk cId="2468249855" sldId="2147483703"/>
              <ac:spMk id="6" creationId="{00000000-0000-0000-0000-000000000000}"/>
            </ac:spMkLst>
          </pc:spChg>
        </pc:sldLayout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4234636751" sldId="2147483698"/>
            <pc:sldLayoutMk cId="2695869940" sldId="2147483706"/>
          </pc:sldLayoutMkLst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4234636751" sldId="2147483698"/>
              <pc:sldLayoutMk cId="2695869940" sldId="2147483706"/>
              <ac:spMk id="2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4234636751" sldId="2147483698"/>
              <pc:sldLayoutMk cId="2695869940" sldId="2147483706"/>
              <ac:spMk id="3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4234636751" sldId="2147483698"/>
              <pc:sldLayoutMk cId="2695869940" sldId="2147483706"/>
              <ac:spMk id="4" creationId="{00000000-0000-0000-0000-000000000000}"/>
            </ac:spMkLst>
          </pc:spChg>
        </pc:sldLayout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4234636751" sldId="2147483698"/>
            <pc:sldLayoutMk cId="3589454759" sldId="2147483707"/>
          </pc:sldLayoutMkLst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4234636751" sldId="2147483698"/>
              <pc:sldLayoutMk cId="3589454759" sldId="2147483707"/>
              <ac:spMk id="2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4234636751" sldId="2147483698"/>
              <pc:sldLayoutMk cId="3589454759" sldId="2147483707"/>
              <ac:spMk id="3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4234636751" sldId="2147483698"/>
              <pc:sldLayoutMk cId="3589454759" sldId="2147483707"/>
              <ac:spMk id="4" creationId="{00000000-0000-0000-0000-000000000000}"/>
            </ac:spMkLst>
          </pc:spChg>
        </pc:sldLayout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4234636751" sldId="2147483698"/>
            <pc:sldLayoutMk cId="23945614" sldId="2147483709"/>
          </pc:sldLayoutMkLst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4234636751" sldId="2147483698"/>
              <pc:sldLayoutMk cId="23945614" sldId="2147483709"/>
              <ac:spMk id="2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4234636751" sldId="2147483698"/>
              <pc:sldLayoutMk cId="23945614" sldId="2147483709"/>
              <ac:spMk id="3" creationId="{00000000-0000-0000-0000-000000000000}"/>
            </ac:spMkLst>
          </pc:spChg>
        </pc:sldLayoutChg>
      </pc:sldMasterChg>
      <pc:sldMasterChg chg="modSp modSldLayout">
        <pc:chgData name="seungkyun park" userId="f1574e86df6b37cf" providerId="LiveId" clId="{7CCF9389-FC57-442E-8C8F-013ED0D606B0}" dt="2024-12-13T14:02:15.648" v="25"/>
        <pc:sldMasterMkLst>
          <pc:docMk/>
          <pc:sldMasterMk cId="2707882511" sldId="2147483710"/>
        </pc:sldMasterMkLst>
        <pc:spChg chg="mod">
          <ac:chgData name="seungkyun park" userId="f1574e86df6b37cf" providerId="LiveId" clId="{7CCF9389-FC57-442E-8C8F-013ED0D606B0}" dt="2024-12-13T14:02:15.648" v="25"/>
          <ac:spMkLst>
            <pc:docMk/>
            <pc:sldMasterMk cId="2707882511" sldId="2147483710"/>
            <ac:spMk id="2" creationId="{00000000-0000-0000-0000-000000000000}"/>
          </ac:spMkLst>
        </pc:spChg>
        <pc:spChg chg="mod">
          <ac:chgData name="seungkyun park" userId="f1574e86df6b37cf" providerId="LiveId" clId="{7CCF9389-FC57-442E-8C8F-013ED0D606B0}" dt="2024-12-13T14:02:15.648" v="25"/>
          <ac:spMkLst>
            <pc:docMk/>
            <pc:sldMasterMk cId="2707882511" sldId="2147483710"/>
            <ac:spMk id="3" creationId="{00000000-0000-0000-0000-000000000000}"/>
          </ac:spMkLst>
        </pc:spChg>
        <pc:spChg chg="mod">
          <ac:chgData name="seungkyun park" userId="f1574e86df6b37cf" providerId="LiveId" clId="{7CCF9389-FC57-442E-8C8F-013ED0D606B0}" dt="2024-12-13T14:02:15.648" v="25"/>
          <ac:spMkLst>
            <pc:docMk/>
            <pc:sldMasterMk cId="2707882511" sldId="2147483710"/>
            <ac:spMk id="4" creationId="{00000000-0000-0000-0000-000000000000}"/>
          </ac:spMkLst>
        </pc:spChg>
        <pc:spChg chg="mod">
          <ac:chgData name="seungkyun park" userId="f1574e86df6b37cf" providerId="LiveId" clId="{7CCF9389-FC57-442E-8C8F-013ED0D606B0}" dt="2024-12-13T14:02:15.648" v="25"/>
          <ac:spMkLst>
            <pc:docMk/>
            <pc:sldMasterMk cId="2707882511" sldId="2147483710"/>
            <ac:spMk id="5" creationId="{00000000-0000-0000-0000-000000000000}"/>
          </ac:spMkLst>
        </pc:spChg>
        <pc:spChg chg="mod">
          <ac:chgData name="seungkyun park" userId="f1574e86df6b37cf" providerId="LiveId" clId="{7CCF9389-FC57-442E-8C8F-013ED0D606B0}" dt="2024-12-13T14:02:15.648" v="25"/>
          <ac:spMkLst>
            <pc:docMk/>
            <pc:sldMasterMk cId="2707882511" sldId="2147483710"/>
            <ac:spMk id="6" creationId="{00000000-0000-0000-0000-000000000000}"/>
          </ac:spMkLst>
        </pc:sp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1496743938" sldId="2147483734"/>
            <pc:sldLayoutMk cId="3744608823" sldId="2147483687"/>
          </pc:sldLayoutMkLst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1496743938" sldId="2147483734"/>
              <pc:sldLayoutMk cId="3744608823" sldId="2147483687"/>
              <ac:spMk id="8" creationId="{47915EE1-091F-6174-1328-0BBFB2AB7B8F}"/>
            </ac:spMkLst>
          </pc:spChg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1496743938" sldId="2147483734"/>
              <pc:sldLayoutMk cId="3744608823" sldId="2147483687"/>
              <ac:spMk id="9" creationId="{677FD0E3-8019-0FAA-BA75-4FB0210992B7}"/>
            </ac:spMkLst>
          </pc:spChg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1496743938" sldId="2147483734"/>
              <pc:sldLayoutMk cId="3744608823" sldId="2147483687"/>
              <ac:spMk id="11" creationId="{2CCA825A-CDED-45F2-337B-18BA7A3D2A26}"/>
            </ac:spMkLst>
          </pc:spChg>
          <pc:cxnChg chg="mod">
            <ac:chgData name="seungkyun park" userId="f1574e86df6b37cf" providerId="LiveId" clId="{7CCF9389-FC57-442E-8C8F-013ED0D606B0}" dt="2024-12-13T14:02:15.648" v="25"/>
            <ac:cxnSpMkLst>
              <pc:docMk/>
              <pc:sldMasterMk cId="1496743938" sldId="2147483734"/>
              <pc:sldLayoutMk cId="3744608823" sldId="2147483687"/>
              <ac:cxnSpMk id="10" creationId="{47EE7609-8BE8-BF71-38C5-9E780A7FA007}"/>
            </ac:cxnSpMkLst>
          </pc:cxnChg>
        </pc:sldLayout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1496743938" sldId="2147483734"/>
            <pc:sldLayoutMk cId="3533516051" sldId="2147483697"/>
          </pc:sldLayoutMkLst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1496743938" sldId="2147483734"/>
              <pc:sldLayoutMk cId="3533516051" sldId="2147483697"/>
              <ac:spMk id="2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1496743938" sldId="2147483734"/>
              <pc:sldLayoutMk cId="3533516051" sldId="2147483697"/>
              <ac:spMk id="3" creationId="{00000000-0000-0000-0000-000000000000}"/>
            </ac:spMkLst>
          </pc:spChg>
          <pc:cxnChg chg="mod">
            <ac:chgData name="seungkyun park" userId="f1574e86df6b37cf" providerId="LiveId" clId="{7CCF9389-FC57-442E-8C8F-013ED0D606B0}" dt="2024-12-13T14:02:15.648" v="25"/>
            <ac:cxnSpMkLst>
              <pc:docMk/>
              <pc:sldMasterMk cId="1496743938" sldId="2147483734"/>
              <pc:sldLayoutMk cId="3533516051" sldId="2147483697"/>
              <ac:cxnSpMk id="8" creationId="{78D13F8B-F663-40A6-88ED-109568B87A9E}"/>
            </ac:cxnSpMkLst>
          </pc:cxnChg>
        </pc:sldLayout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2707882511" sldId="2147483710"/>
            <pc:sldLayoutMk cId="538054238" sldId="2147483711"/>
          </pc:sldLayoutMkLst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2707882511" sldId="2147483710"/>
              <pc:sldLayoutMk cId="538054238" sldId="2147483711"/>
              <ac:spMk id="2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2707882511" sldId="2147483710"/>
              <pc:sldLayoutMk cId="538054238" sldId="2147483711"/>
              <ac:spMk id="3" creationId="{00000000-0000-0000-0000-000000000000}"/>
            </ac:spMkLst>
          </pc:spChg>
        </pc:sldLayout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2707882511" sldId="2147483710"/>
            <pc:sldLayoutMk cId="1124180246" sldId="2147483712"/>
          </pc:sldLayoutMkLst>
          <pc:cxnChg chg="mod">
            <ac:chgData name="seungkyun park" userId="f1574e86df6b37cf" providerId="LiveId" clId="{7CCF9389-FC57-442E-8C8F-013ED0D606B0}" dt="2024-12-13T14:02:15.648" v="25"/>
            <ac:cxnSpMkLst>
              <pc:docMk/>
              <pc:sldMasterMk cId="2707882511" sldId="2147483710"/>
              <pc:sldLayoutMk cId="1124180246" sldId="2147483712"/>
              <ac:cxnSpMk id="7" creationId="{F4CAE82C-AC94-1260-A065-85206DC09C57}"/>
            </ac:cxnSpMkLst>
          </pc:cxnChg>
        </pc:sldLayout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2707882511" sldId="2147483710"/>
            <pc:sldLayoutMk cId="1647619991" sldId="2147483713"/>
          </pc:sldLayoutMkLst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2707882511" sldId="2147483710"/>
              <pc:sldLayoutMk cId="1647619991" sldId="2147483713"/>
              <ac:spMk id="2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2707882511" sldId="2147483710"/>
              <pc:sldLayoutMk cId="1647619991" sldId="2147483713"/>
              <ac:spMk id="3" creationId="{00000000-0000-0000-0000-000000000000}"/>
            </ac:spMkLst>
          </pc:spChg>
        </pc:sldLayout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2707882511" sldId="2147483710"/>
            <pc:sldLayoutMk cId="1860660603" sldId="2147483714"/>
          </pc:sldLayoutMkLst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2707882511" sldId="2147483710"/>
              <pc:sldLayoutMk cId="1860660603" sldId="2147483714"/>
              <ac:spMk id="3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2707882511" sldId="2147483710"/>
              <pc:sldLayoutMk cId="1860660603" sldId="2147483714"/>
              <ac:spMk id="4" creationId="{00000000-0000-0000-0000-000000000000}"/>
            </ac:spMkLst>
          </pc:spChg>
        </pc:sldLayout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2707882511" sldId="2147483710"/>
            <pc:sldLayoutMk cId="1167901597" sldId="2147483715"/>
          </pc:sldLayoutMkLst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2707882511" sldId="2147483710"/>
              <pc:sldLayoutMk cId="1167901597" sldId="2147483715"/>
              <ac:spMk id="2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2707882511" sldId="2147483710"/>
              <pc:sldLayoutMk cId="1167901597" sldId="2147483715"/>
              <ac:spMk id="3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2707882511" sldId="2147483710"/>
              <pc:sldLayoutMk cId="1167901597" sldId="2147483715"/>
              <ac:spMk id="4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2707882511" sldId="2147483710"/>
              <pc:sldLayoutMk cId="1167901597" sldId="2147483715"/>
              <ac:spMk id="5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2707882511" sldId="2147483710"/>
              <pc:sldLayoutMk cId="1167901597" sldId="2147483715"/>
              <ac:spMk id="6" creationId="{00000000-0000-0000-0000-000000000000}"/>
            </ac:spMkLst>
          </pc:spChg>
        </pc:sldLayout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2707882511" sldId="2147483710"/>
            <pc:sldLayoutMk cId="1103145865" sldId="2147483718"/>
          </pc:sldLayoutMkLst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2707882511" sldId="2147483710"/>
              <pc:sldLayoutMk cId="1103145865" sldId="2147483718"/>
              <ac:spMk id="2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2707882511" sldId="2147483710"/>
              <pc:sldLayoutMk cId="1103145865" sldId="2147483718"/>
              <ac:spMk id="3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2707882511" sldId="2147483710"/>
              <pc:sldLayoutMk cId="1103145865" sldId="2147483718"/>
              <ac:spMk id="4" creationId="{00000000-0000-0000-0000-000000000000}"/>
            </ac:spMkLst>
          </pc:spChg>
        </pc:sldLayout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2707882511" sldId="2147483710"/>
            <pc:sldLayoutMk cId="3510321581" sldId="2147483719"/>
          </pc:sldLayoutMkLst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2707882511" sldId="2147483710"/>
              <pc:sldLayoutMk cId="3510321581" sldId="2147483719"/>
              <ac:spMk id="2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2707882511" sldId="2147483710"/>
              <pc:sldLayoutMk cId="3510321581" sldId="2147483719"/>
              <ac:spMk id="3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2707882511" sldId="2147483710"/>
              <pc:sldLayoutMk cId="3510321581" sldId="2147483719"/>
              <ac:spMk id="4" creationId="{00000000-0000-0000-0000-000000000000}"/>
            </ac:spMkLst>
          </pc:spChg>
        </pc:sldLayoutChg>
        <pc:sldLayoutChg chg="modSp">
          <pc:chgData name="seungkyun park" userId="f1574e86df6b37cf" providerId="LiveId" clId="{7CCF9389-FC57-442E-8C8F-013ED0D606B0}" dt="2024-12-13T14:02:15.648" v="25"/>
          <pc:sldLayoutMkLst>
            <pc:docMk/>
            <pc:sldMasterMk cId="2707882511" sldId="2147483710"/>
            <pc:sldLayoutMk cId="4205644512" sldId="2147483721"/>
          </pc:sldLayoutMkLst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2707882511" sldId="2147483710"/>
              <pc:sldLayoutMk cId="4205644512" sldId="2147483721"/>
              <ac:spMk id="2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2:15.648" v="25"/>
            <ac:spMkLst>
              <pc:docMk/>
              <pc:sldMasterMk cId="2707882511" sldId="2147483710"/>
              <pc:sldLayoutMk cId="4205644512" sldId="2147483721"/>
              <ac:spMk id="3" creationId="{00000000-0000-0000-0000-000000000000}"/>
            </ac:spMkLst>
          </pc:spChg>
        </pc:sldLayoutChg>
      </pc:sldMasterChg>
      <pc:sldMasterChg chg="modSp modSldLayout">
        <pc:chgData name="seungkyun park" userId="f1574e86df6b37cf" providerId="LiveId" clId="{7CCF9389-FC57-442E-8C8F-013ED0D606B0}" dt="2024-12-13T14:06:26.875" v="37"/>
        <pc:sldMasterMkLst>
          <pc:docMk/>
          <pc:sldMasterMk cId="3491263652" sldId="2147483710"/>
        </pc:sldMasterMkLst>
        <pc:spChg chg="mod">
          <ac:chgData name="seungkyun park" userId="f1574e86df6b37cf" providerId="LiveId" clId="{7CCF9389-FC57-442E-8C8F-013ED0D606B0}" dt="2024-12-13T14:06:26.875" v="37"/>
          <ac:spMkLst>
            <pc:docMk/>
            <pc:sldMasterMk cId="3491263652" sldId="2147483710"/>
            <ac:spMk id="2" creationId="{00000000-0000-0000-0000-000000000000}"/>
          </ac:spMkLst>
        </pc:spChg>
        <pc:spChg chg="mod">
          <ac:chgData name="seungkyun park" userId="f1574e86df6b37cf" providerId="LiveId" clId="{7CCF9389-FC57-442E-8C8F-013ED0D606B0}" dt="2024-12-13T14:06:26.875" v="37"/>
          <ac:spMkLst>
            <pc:docMk/>
            <pc:sldMasterMk cId="3491263652" sldId="2147483710"/>
            <ac:spMk id="3" creationId="{00000000-0000-0000-0000-000000000000}"/>
          </ac:spMkLst>
        </pc:spChg>
        <pc:spChg chg="mod">
          <ac:chgData name="seungkyun park" userId="f1574e86df6b37cf" providerId="LiveId" clId="{7CCF9389-FC57-442E-8C8F-013ED0D606B0}" dt="2024-12-13T14:06:26.875" v="37"/>
          <ac:spMkLst>
            <pc:docMk/>
            <pc:sldMasterMk cId="3491263652" sldId="2147483710"/>
            <ac:spMk id="4" creationId="{00000000-0000-0000-0000-000000000000}"/>
          </ac:spMkLst>
        </pc:spChg>
        <pc:spChg chg="mod">
          <ac:chgData name="seungkyun park" userId="f1574e86df6b37cf" providerId="LiveId" clId="{7CCF9389-FC57-442E-8C8F-013ED0D606B0}" dt="2024-12-13T14:06:26.875" v="37"/>
          <ac:spMkLst>
            <pc:docMk/>
            <pc:sldMasterMk cId="3491263652" sldId="2147483710"/>
            <ac:spMk id="5" creationId="{00000000-0000-0000-0000-000000000000}"/>
          </ac:spMkLst>
        </pc:spChg>
        <pc:spChg chg="mod">
          <ac:chgData name="seungkyun park" userId="f1574e86df6b37cf" providerId="LiveId" clId="{7CCF9389-FC57-442E-8C8F-013ED0D606B0}" dt="2024-12-13T14:06:26.875" v="37"/>
          <ac:spMkLst>
            <pc:docMk/>
            <pc:sldMasterMk cId="3491263652" sldId="2147483710"/>
            <ac:spMk id="6" creationId="{00000000-0000-0000-0000-000000000000}"/>
          </ac:spMkLst>
        </pc:sp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1496743938" sldId="2147483734"/>
            <pc:sldLayoutMk cId="3744608823" sldId="2147483687"/>
          </pc:sldLayoutMkLst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1496743938" sldId="2147483734"/>
              <pc:sldLayoutMk cId="3744608823" sldId="2147483687"/>
              <ac:spMk id="8" creationId="{47915EE1-091F-6174-1328-0BBFB2AB7B8F}"/>
            </ac:spMkLst>
          </pc:spChg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1496743938" sldId="2147483734"/>
              <pc:sldLayoutMk cId="3744608823" sldId="2147483687"/>
              <ac:spMk id="9" creationId="{677FD0E3-8019-0FAA-BA75-4FB0210992B7}"/>
            </ac:spMkLst>
          </pc:spChg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1496743938" sldId="2147483734"/>
              <pc:sldLayoutMk cId="3744608823" sldId="2147483687"/>
              <ac:spMk id="11" creationId="{2CCA825A-CDED-45F2-337B-18BA7A3D2A26}"/>
            </ac:spMkLst>
          </pc:spChg>
          <pc:cxnChg chg="mod">
            <ac:chgData name="seungkyun park" userId="f1574e86df6b37cf" providerId="LiveId" clId="{7CCF9389-FC57-442E-8C8F-013ED0D606B0}" dt="2024-12-13T14:06:26.875" v="37"/>
            <ac:cxnSpMkLst>
              <pc:docMk/>
              <pc:sldMasterMk cId="1496743938" sldId="2147483734"/>
              <pc:sldLayoutMk cId="3744608823" sldId="2147483687"/>
              <ac:cxnSpMk id="10" creationId="{47EE7609-8BE8-BF71-38C5-9E780A7FA007}"/>
            </ac:cxnSpMkLst>
          </pc:cxnChg>
        </pc:sldLayout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1496743938" sldId="2147483734"/>
            <pc:sldLayoutMk cId="3533516051" sldId="2147483697"/>
          </pc:sldLayoutMkLst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1496743938" sldId="2147483734"/>
              <pc:sldLayoutMk cId="3533516051" sldId="2147483697"/>
              <ac:spMk id="2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1496743938" sldId="2147483734"/>
              <pc:sldLayoutMk cId="3533516051" sldId="2147483697"/>
              <ac:spMk id="3" creationId="{00000000-0000-0000-0000-000000000000}"/>
            </ac:spMkLst>
          </pc:spChg>
          <pc:cxnChg chg="mod">
            <ac:chgData name="seungkyun park" userId="f1574e86df6b37cf" providerId="LiveId" clId="{7CCF9389-FC57-442E-8C8F-013ED0D606B0}" dt="2024-12-13T14:06:26.875" v="37"/>
            <ac:cxnSpMkLst>
              <pc:docMk/>
              <pc:sldMasterMk cId="1496743938" sldId="2147483734"/>
              <pc:sldLayoutMk cId="3533516051" sldId="2147483697"/>
              <ac:cxnSpMk id="8" creationId="{78D13F8B-F663-40A6-88ED-109568B87A9E}"/>
            </ac:cxnSpMkLst>
          </pc:cxnChg>
        </pc:sldLayout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3491263652" sldId="2147483710"/>
            <pc:sldLayoutMk cId="3934495324" sldId="2147483711"/>
          </pc:sldLayoutMkLst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3491263652" sldId="2147483710"/>
              <pc:sldLayoutMk cId="3934495324" sldId="2147483711"/>
              <ac:spMk id="2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3491263652" sldId="2147483710"/>
              <pc:sldLayoutMk cId="3934495324" sldId="2147483711"/>
              <ac:spMk id="3" creationId="{00000000-0000-0000-0000-000000000000}"/>
            </ac:spMkLst>
          </pc:spChg>
        </pc:sldLayout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3491263652" sldId="2147483710"/>
            <pc:sldLayoutMk cId="1043854388" sldId="2147483712"/>
          </pc:sldLayoutMkLst>
          <pc:cxnChg chg="mod">
            <ac:chgData name="seungkyun park" userId="f1574e86df6b37cf" providerId="LiveId" clId="{7CCF9389-FC57-442E-8C8F-013ED0D606B0}" dt="2024-12-13T14:06:26.875" v="37"/>
            <ac:cxnSpMkLst>
              <pc:docMk/>
              <pc:sldMasterMk cId="3491263652" sldId="2147483710"/>
              <pc:sldLayoutMk cId="1043854388" sldId="2147483712"/>
              <ac:cxnSpMk id="7" creationId="{4FBB6C56-4C39-3D0D-5B54-ED2352C307A2}"/>
            </ac:cxnSpMkLst>
          </pc:cxnChg>
        </pc:sldLayout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3491263652" sldId="2147483710"/>
            <pc:sldLayoutMk cId="3188203887" sldId="2147483713"/>
          </pc:sldLayoutMkLst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3491263652" sldId="2147483710"/>
              <pc:sldLayoutMk cId="3188203887" sldId="2147483713"/>
              <ac:spMk id="2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3491263652" sldId="2147483710"/>
              <pc:sldLayoutMk cId="3188203887" sldId="2147483713"/>
              <ac:spMk id="3" creationId="{00000000-0000-0000-0000-000000000000}"/>
            </ac:spMkLst>
          </pc:spChg>
        </pc:sldLayout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3491263652" sldId="2147483710"/>
            <pc:sldLayoutMk cId="1289351189" sldId="2147483714"/>
          </pc:sldLayoutMkLst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3491263652" sldId="2147483710"/>
              <pc:sldLayoutMk cId="1289351189" sldId="2147483714"/>
              <ac:spMk id="3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3491263652" sldId="2147483710"/>
              <pc:sldLayoutMk cId="1289351189" sldId="2147483714"/>
              <ac:spMk id="4" creationId="{00000000-0000-0000-0000-000000000000}"/>
            </ac:spMkLst>
          </pc:spChg>
        </pc:sldLayout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3491263652" sldId="2147483710"/>
            <pc:sldLayoutMk cId="3726360578" sldId="2147483715"/>
          </pc:sldLayoutMkLst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3491263652" sldId="2147483710"/>
              <pc:sldLayoutMk cId="3726360578" sldId="2147483715"/>
              <ac:spMk id="2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3491263652" sldId="2147483710"/>
              <pc:sldLayoutMk cId="3726360578" sldId="2147483715"/>
              <ac:spMk id="3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3491263652" sldId="2147483710"/>
              <pc:sldLayoutMk cId="3726360578" sldId="2147483715"/>
              <ac:spMk id="4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3491263652" sldId="2147483710"/>
              <pc:sldLayoutMk cId="3726360578" sldId="2147483715"/>
              <ac:spMk id="5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3491263652" sldId="2147483710"/>
              <pc:sldLayoutMk cId="3726360578" sldId="2147483715"/>
              <ac:spMk id="6" creationId="{00000000-0000-0000-0000-000000000000}"/>
            </ac:spMkLst>
          </pc:spChg>
        </pc:sldLayout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3491263652" sldId="2147483710"/>
            <pc:sldLayoutMk cId="4091557180" sldId="2147483718"/>
          </pc:sldLayoutMkLst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3491263652" sldId="2147483710"/>
              <pc:sldLayoutMk cId="4091557180" sldId="2147483718"/>
              <ac:spMk id="2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3491263652" sldId="2147483710"/>
              <pc:sldLayoutMk cId="4091557180" sldId="2147483718"/>
              <ac:spMk id="3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3491263652" sldId="2147483710"/>
              <pc:sldLayoutMk cId="4091557180" sldId="2147483718"/>
              <ac:spMk id="4" creationId="{00000000-0000-0000-0000-000000000000}"/>
            </ac:spMkLst>
          </pc:spChg>
        </pc:sldLayout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3491263652" sldId="2147483710"/>
            <pc:sldLayoutMk cId="204264855" sldId="2147483719"/>
          </pc:sldLayoutMkLst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3491263652" sldId="2147483710"/>
              <pc:sldLayoutMk cId="204264855" sldId="2147483719"/>
              <ac:spMk id="2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3491263652" sldId="2147483710"/>
              <pc:sldLayoutMk cId="204264855" sldId="2147483719"/>
              <ac:spMk id="3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3491263652" sldId="2147483710"/>
              <pc:sldLayoutMk cId="204264855" sldId="2147483719"/>
              <ac:spMk id="4" creationId="{00000000-0000-0000-0000-000000000000}"/>
            </ac:spMkLst>
          </pc:spChg>
        </pc:sldLayoutChg>
        <pc:sldLayoutChg chg="modSp">
          <pc:chgData name="seungkyun park" userId="f1574e86df6b37cf" providerId="LiveId" clId="{7CCF9389-FC57-442E-8C8F-013ED0D606B0}" dt="2024-12-13T14:06:26.875" v="37"/>
          <pc:sldLayoutMkLst>
            <pc:docMk/>
            <pc:sldMasterMk cId="3491263652" sldId="2147483710"/>
            <pc:sldLayoutMk cId="2933279330" sldId="2147483721"/>
          </pc:sldLayoutMkLst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3491263652" sldId="2147483710"/>
              <pc:sldLayoutMk cId="2933279330" sldId="2147483721"/>
              <ac:spMk id="2" creationId="{00000000-0000-0000-0000-000000000000}"/>
            </ac:spMkLst>
          </pc:spChg>
          <pc:spChg chg="mod">
            <ac:chgData name="seungkyun park" userId="f1574e86df6b37cf" providerId="LiveId" clId="{7CCF9389-FC57-442E-8C8F-013ED0D606B0}" dt="2024-12-13T14:06:26.875" v="37"/>
            <ac:spMkLst>
              <pc:docMk/>
              <pc:sldMasterMk cId="3491263652" sldId="2147483710"/>
              <pc:sldLayoutMk cId="2933279330" sldId="214748372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046" y="4242116"/>
            <a:ext cx="34560272" cy="9024244"/>
          </a:xfrm>
        </p:spPr>
        <p:txBody>
          <a:bodyPr anchor="b"/>
          <a:lstStyle>
            <a:lvl1pPr algn="ctr">
              <a:defRPr sz="2267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046" y="13614370"/>
            <a:ext cx="34560272" cy="6258167"/>
          </a:xfrm>
        </p:spPr>
        <p:txBody>
          <a:bodyPr/>
          <a:lstStyle>
            <a:lvl1pPr marL="0" indent="0" algn="ctr">
              <a:buNone/>
              <a:defRPr sz="9071"/>
            </a:lvl1pPr>
            <a:lvl2pPr marL="1728033" indent="0" algn="ctr">
              <a:buNone/>
              <a:defRPr sz="7559"/>
            </a:lvl2pPr>
            <a:lvl3pPr marL="3456066" indent="0" algn="ctr">
              <a:buNone/>
              <a:defRPr sz="6803"/>
            </a:lvl3pPr>
            <a:lvl4pPr marL="5184099" indent="0" algn="ctr">
              <a:buNone/>
              <a:defRPr sz="6047"/>
            </a:lvl4pPr>
            <a:lvl5pPr marL="6912132" indent="0" algn="ctr">
              <a:buNone/>
              <a:defRPr sz="6047"/>
            </a:lvl5pPr>
            <a:lvl6pPr marL="8640166" indent="0" algn="ctr">
              <a:buNone/>
              <a:defRPr sz="6047"/>
            </a:lvl6pPr>
            <a:lvl7pPr marL="10368199" indent="0" algn="ctr">
              <a:buNone/>
              <a:defRPr sz="6047"/>
            </a:lvl7pPr>
            <a:lvl8pPr marL="12096232" indent="0" algn="ctr">
              <a:buNone/>
              <a:defRPr sz="6047"/>
            </a:lvl8pPr>
            <a:lvl9pPr marL="13824265" indent="0" algn="ctr">
              <a:buNone/>
              <a:defRPr sz="604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582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9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76260" y="1380037"/>
            <a:ext cx="9936078" cy="219665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8025" y="1380037"/>
            <a:ext cx="29232230" cy="219665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677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046" y="4242116"/>
            <a:ext cx="34560272" cy="9024244"/>
          </a:xfrm>
        </p:spPr>
        <p:txBody>
          <a:bodyPr anchor="b"/>
          <a:lstStyle>
            <a:lvl1pPr algn="ctr">
              <a:defRPr sz="2267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046" y="13614370"/>
            <a:ext cx="34560272" cy="6258167"/>
          </a:xfrm>
        </p:spPr>
        <p:txBody>
          <a:bodyPr/>
          <a:lstStyle>
            <a:lvl1pPr marL="0" indent="0" algn="ctr">
              <a:buNone/>
              <a:defRPr sz="9071"/>
            </a:lvl1pPr>
            <a:lvl2pPr marL="1728033" indent="0" algn="ctr">
              <a:buNone/>
              <a:defRPr sz="7559"/>
            </a:lvl2pPr>
            <a:lvl3pPr marL="3456066" indent="0" algn="ctr">
              <a:buNone/>
              <a:defRPr sz="6803"/>
            </a:lvl3pPr>
            <a:lvl4pPr marL="5184099" indent="0" algn="ctr">
              <a:buNone/>
              <a:defRPr sz="6047"/>
            </a:lvl4pPr>
            <a:lvl5pPr marL="6912132" indent="0" algn="ctr">
              <a:buNone/>
              <a:defRPr sz="6047"/>
            </a:lvl5pPr>
            <a:lvl6pPr marL="8640166" indent="0" algn="ctr">
              <a:buNone/>
              <a:defRPr sz="6047"/>
            </a:lvl6pPr>
            <a:lvl7pPr marL="10368199" indent="0" algn="ctr">
              <a:buNone/>
              <a:defRPr sz="6047"/>
            </a:lvl7pPr>
            <a:lvl8pPr marL="12096232" indent="0" algn="ctr">
              <a:buNone/>
              <a:defRPr sz="6047"/>
            </a:lvl8pPr>
            <a:lvl9pPr marL="13824265" indent="0" algn="ctr">
              <a:buNone/>
              <a:defRPr sz="604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293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pPr/>
              <a:t>‹#›</a:t>
            </a:fld>
            <a:r>
              <a:rPr lang="ko-KR" altLang="en-US"/>
              <a:t> </a:t>
            </a:r>
            <a:r>
              <a:rPr lang="en-US" altLang="ko-KR">
                <a:solidFill>
                  <a:schemeClr val="bg1">
                    <a:lumMod val="75000"/>
                  </a:schemeClr>
                </a:solidFill>
              </a:rPr>
              <a:t>/ 24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9CFF928-9B60-BEF7-0DBF-D39CBC976663}"/>
              </a:ext>
            </a:extLst>
          </p:cNvPr>
          <p:cNvCxnSpPr>
            <a:cxnSpLocks/>
          </p:cNvCxnSpPr>
          <p:nvPr userDrawn="1"/>
        </p:nvCxnSpPr>
        <p:spPr>
          <a:xfrm>
            <a:off x="265155" y="1904933"/>
            <a:ext cx="455500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408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025" y="6462178"/>
            <a:ext cx="39744313" cy="10782289"/>
          </a:xfrm>
        </p:spPr>
        <p:txBody>
          <a:bodyPr anchor="b"/>
          <a:lstStyle>
            <a:lvl1pPr>
              <a:defRPr sz="2267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4025" y="17346472"/>
            <a:ext cx="39744313" cy="5670151"/>
          </a:xfrm>
        </p:spPr>
        <p:txBody>
          <a:bodyPr/>
          <a:lstStyle>
            <a:lvl1pPr marL="0" indent="0">
              <a:buNone/>
              <a:defRPr sz="9071">
                <a:solidFill>
                  <a:schemeClr val="tx1">
                    <a:tint val="75000"/>
                  </a:schemeClr>
                </a:solidFill>
              </a:defRPr>
            </a:lvl1pPr>
            <a:lvl2pPr marL="172803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2pPr>
            <a:lvl3pPr marL="3456066" indent="0">
              <a:buNone/>
              <a:defRPr sz="6803">
                <a:solidFill>
                  <a:schemeClr val="tx1">
                    <a:tint val="75000"/>
                  </a:schemeClr>
                </a:solidFill>
              </a:defRPr>
            </a:lvl3pPr>
            <a:lvl4pPr marL="5184099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4pPr>
            <a:lvl5pPr marL="6912132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5pPr>
            <a:lvl6pPr marL="8640166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6pPr>
            <a:lvl7pPr marL="10368199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7pPr>
            <a:lvl8pPr marL="12096232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8pPr>
            <a:lvl9pPr marL="13824265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551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8025" y="6900186"/>
            <a:ext cx="19584154" cy="164464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28184" y="6900186"/>
            <a:ext cx="19584154" cy="164464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281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027" y="1380039"/>
            <a:ext cx="39744313" cy="50101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4029" y="6354174"/>
            <a:ext cx="19494152" cy="3114082"/>
          </a:xfrm>
        </p:spPr>
        <p:txBody>
          <a:bodyPr anchor="b"/>
          <a:lstStyle>
            <a:lvl1pPr marL="0" indent="0">
              <a:buNone/>
              <a:defRPr sz="9071" b="1"/>
            </a:lvl1pPr>
            <a:lvl2pPr marL="1728033" indent="0">
              <a:buNone/>
              <a:defRPr sz="7559" b="1"/>
            </a:lvl2pPr>
            <a:lvl3pPr marL="3456066" indent="0">
              <a:buNone/>
              <a:defRPr sz="6803" b="1"/>
            </a:lvl3pPr>
            <a:lvl4pPr marL="5184099" indent="0">
              <a:buNone/>
              <a:defRPr sz="6047" b="1"/>
            </a:lvl4pPr>
            <a:lvl5pPr marL="6912132" indent="0">
              <a:buNone/>
              <a:defRPr sz="6047" b="1"/>
            </a:lvl5pPr>
            <a:lvl6pPr marL="8640166" indent="0">
              <a:buNone/>
              <a:defRPr sz="6047" b="1"/>
            </a:lvl6pPr>
            <a:lvl7pPr marL="10368199" indent="0">
              <a:buNone/>
              <a:defRPr sz="6047" b="1"/>
            </a:lvl7pPr>
            <a:lvl8pPr marL="12096232" indent="0">
              <a:buNone/>
              <a:defRPr sz="6047" b="1"/>
            </a:lvl8pPr>
            <a:lvl9pPr marL="13824265" indent="0">
              <a:buNone/>
              <a:defRPr sz="604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4029" y="9468256"/>
            <a:ext cx="19494152" cy="1392637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328184" y="6354174"/>
            <a:ext cx="19590156" cy="3114082"/>
          </a:xfrm>
        </p:spPr>
        <p:txBody>
          <a:bodyPr anchor="b"/>
          <a:lstStyle>
            <a:lvl1pPr marL="0" indent="0">
              <a:buNone/>
              <a:defRPr sz="9071" b="1"/>
            </a:lvl1pPr>
            <a:lvl2pPr marL="1728033" indent="0">
              <a:buNone/>
              <a:defRPr sz="7559" b="1"/>
            </a:lvl2pPr>
            <a:lvl3pPr marL="3456066" indent="0">
              <a:buNone/>
              <a:defRPr sz="6803" b="1"/>
            </a:lvl3pPr>
            <a:lvl4pPr marL="5184099" indent="0">
              <a:buNone/>
              <a:defRPr sz="6047" b="1"/>
            </a:lvl4pPr>
            <a:lvl5pPr marL="6912132" indent="0">
              <a:buNone/>
              <a:defRPr sz="6047" b="1"/>
            </a:lvl5pPr>
            <a:lvl6pPr marL="8640166" indent="0">
              <a:buNone/>
              <a:defRPr sz="6047" b="1"/>
            </a:lvl6pPr>
            <a:lvl7pPr marL="10368199" indent="0">
              <a:buNone/>
              <a:defRPr sz="6047" b="1"/>
            </a:lvl7pPr>
            <a:lvl8pPr marL="12096232" indent="0">
              <a:buNone/>
              <a:defRPr sz="6047" b="1"/>
            </a:lvl8pPr>
            <a:lvl9pPr marL="13824265" indent="0">
              <a:buNone/>
              <a:defRPr sz="604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328184" y="9468256"/>
            <a:ext cx="19590156" cy="1392637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873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2518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6523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029" y="1728047"/>
            <a:ext cx="14862115" cy="6048163"/>
          </a:xfrm>
        </p:spPr>
        <p:txBody>
          <a:bodyPr anchor="b"/>
          <a:lstStyle>
            <a:lvl1pPr>
              <a:defRPr sz="120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0156" y="3732103"/>
            <a:ext cx="23328184" cy="18420497"/>
          </a:xfrm>
        </p:spPr>
        <p:txBody>
          <a:bodyPr/>
          <a:lstStyle>
            <a:lvl1pPr>
              <a:defRPr sz="12095"/>
            </a:lvl1pPr>
            <a:lvl2pPr>
              <a:defRPr sz="10583"/>
            </a:lvl2pPr>
            <a:lvl3pPr>
              <a:defRPr sz="9071"/>
            </a:lvl3pPr>
            <a:lvl4pPr>
              <a:defRPr sz="7559"/>
            </a:lvl4pPr>
            <a:lvl5pPr>
              <a:defRPr sz="7559"/>
            </a:lvl5pPr>
            <a:lvl6pPr>
              <a:defRPr sz="7559"/>
            </a:lvl6pPr>
            <a:lvl7pPr>
              <a:defRPr sz="7559"/>
            </a:lvl7pPr>
            <a:lvl8pPr>
              <a:defRPr sz="7559"/>
            </a:lvl8pPr>
            <a:lvl9pPr>
              <a:defRPr sz="755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029" y="7776210"/>
            <a:ext cx="14862115" cy="14406391"/>
          </a:xfrm>
        </p:spPr>
        <p:txBody>
          <a:bodyPr/>
          <a:lstStyle>
            <a:lvl1pPr marL="0" indent="0">
              <a:buNone/>
              <a:defRPr sz="6047"/>
            </a:lvl1pPr>
            <a:lvl2pPr marL="1728033" indent="0">
              <a:buNone/>
              <a:defRPr sz="5291"/>
            </a:lvl2pPr>
            <a:lvl3pPr marL="3456066" indent="0">
              <a:buNone/>
              <a:defRPr sz="4536"/>
            </a:lvl3pPr>
            <a:lvl4pPr marL="5184099" indent="0">
              <a:buNone/>
              <a:defRPr sz="3780"/>
            </a:lvl4pPr>
            <a:lvl5pPr marL="6912132" indent="0">
              <a:buNone/>
              <a:defRPr sz="3780"/>
            </a:lvl5pPr>
            <a:lvl6pPr marL="8640166" indent="0">
              <a:buNone/>
              <a:defRPr sz="3780"/>
            </a:lvl6pPr>
            <a:lvl7pPr marL="10368199" indent="0">
              <a:buNone/>
              <a:defRPr sz="3780"/>
            </a:lvl7pPr>
            <a:lvl8pPr marL="12096232" indent="0">
              <a:buNone/>
              <a:defRPr sz="3780"/>
            </a:lvl8pPr>
            <a:lvl9pPr marL="13824265" indent="0">
              <a:buNone/>
              <a:defRPr sz="378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58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9771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029" y="1728047"/>
            <a:ext cx="14862115" cy="6048163"/>
          </a:xfrm>
        </p:spPr>
        <p:txBody>
          <a:bodyPr anchor="b"/>
          <a:lstStyle>
            <a:lvl1pPr>
              <a:defRPr sz="120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590156" y="3732103"/>
            <a:ext cx="23328184" cy="18420497"/>
          </a:xfrm>
        </p:spPr>
        <p:txBody>
          <a:bodyPr anchor="t"/>
          <a:lstStyle>
            <a:lvl1pPr marL="0" indent="0">
              <a:buNone/>
              <a:defRPr sz="12095"/>
            </a:lvl1pPr>
            <a:lvl2pPr marL="1728033" indent="0">
              <a:buNone/>
              <a:defRPr sz="10583"/>
            </a:lvl2pPr>
            <a:lvl3pPr marL="3456066" indent="0">
              <a:buNone/>
              <a:defRPr sz="9071"/>
            </a:lvl3pPr>
            <a:lvl4pPr marL="5184099" indent="0">
              <a:buNone/>
              <a:defRPr sz="7559"/>
            </a:lvl4pPr>
            <a:lvl5pPr marL="6912132" indent="0">
              <a:buNone/>
              <a:defRPr sz="7559"/>
            </a:lvl5pPr>
            <a:lvl6pPr marL="8640166" indent="0">
              <a:buNone/>
              <a:defRPr sz="7559"/>
            </a:lvl6pPr>
            <a:lvl7pPr marL="10368199" indent="0">
              <a:buNone/>
              <a:defRPr sz="7559"/>
            </a:lvl7pPr>
            <a:lvl8pPr marL="12096232" indent="0">
              <a:buNone/>
              <a:defRPr sz="7559"/>
            </a:lvl8pPr>
            <a:lvl9pPr marL="13824265" indent="0">
              <a:buNone/>
              <a:defRPr sz="755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029" y="7776210"/>
            <a:ext cx="14862115" cy="14406391"/>
          </a:xfrm>
        </p:spPr>
        <p:txBody>
          <a:bodyPr/>
          <a:lstStyle>
            <a:lvl1pPr marL="0" indent="0">
              <a:buNone/>
              <a:defRPr sz="6047"/>
            </a:lvl1pPr>
            <a:lvl2pPr marL="1728033" indent="0">
              <a:buNone/>
              <a:defRPr sz="5291"/>
            </a:lvl2pPr>
            <a:lvl3pPr marL="3456066" indent="0">
              <a:buNone/>
              <a:defRPr sz="4536"/>
            </a:lvl3pPr>
            <a:lvl4pPr marL="5184099" indent="0">
              <a:buNone/>
              <a:defRPr sz="3780"/>
            </a:lvl4pPr>
            <a:lvl5pPr marL="6912132" indent="0">
              <a:buNone/>
              <a:defRPr sz="3780"/>
            </a:lvl5pPr>
            <a:lvl6pPr marL="8640166" indent="0">
              <a:buNone/>
              <a:defRPr sz="3780"/>
            </a:lvl6pPr>
            <a:lvl7pPr marL="10368199" indent="0">
              <a:buNone/>
              <a:defRPr sz="3780"/>
            </a:lvl7pPr>
            <a:lvl8pPr marL="12096232" indent="0">
              <a:buNone/>
              <a:defRPr sz="3780"/>
            </a:lvl8pPr>
            <a:lvl9pPr marL="13824265" indent="0">
              <a:buNone/>
              <a:defRPr sz="378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4833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7320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976260" y="1380037"/>
            <a:ext cx="9936078" cy="2196659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68025" y="1380037"/>
            <a:ext cx="29232230" cy="2196659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0107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7915EE1-091F-6174-1328-0BBFB2AB7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855" y="544272"/>
            <a:ext cx="35837181" cy="1084032"/>
          </a:xfrm>
        </p:spPr>
        <p:txBody>
          <a:bodyPr tIns="46800" bIns="46800">
            <a:noAutofit/>
          </a:bodyPr>
          <a:lstStyle>
            <a:lvl1pPr>
              <a:defRPr sz="1646" b="1" baseline="0">
                <a:latin typeface="Arial Narrow" panose="020B060602020203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77FD0E3-8019-0FAA-BA75-4FB0210992B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9707" y="2177074"/>
            <a:ext cx="29808497" cy="1088533"/>
          </a:xfrm>
        </p:spPr>
        <p:txBody>
          <a:bodyPr>
            <a:noAutofit/>
          </a:bodyPr>
          <a:lstStyle>
            <a:lvl1pPr marL="162561" indent="-162561">
              <a:buFont typeface="맑은 고딕" panose="020B0503020000020004" pitchFamily="50" charset="-127"/>
              <a:buChar char="▣"/>
              <a:defRPr sz="1097" baseline="0">
                <a:solidFill>
                  <a:schemeClr val="tx1"/>
                </a:solidFill>
                <a:latin typeface="Arial Narrow" panose="020B0606020202030204" pitchFamily="34" charset="0"/>
                <a:ea typeface="맑은 고딕" panose="020B0503020000020004" pitchFamily="50" charset="-127"/>
              </a:defRPr>
            </a:lvl1pPr>
            <a:lvl2pPr marL="328023" indent="-165463">
              <a:buFont typeface="Wingdings" panose="05000000000000000000" pitchFamily="2" charset="2"/>
              <a:buChar char="ü"/>
              <a:defRPr sz="914" baseline="0">
                <a:solidFill>
                  <a:srgbClr val="6699FF"/>
                </a:solidFill>
                <a:latin typeface="Arial Narrow" panose="020B0606020202030204" pitchFamily="34" charset="0"/>
                <a:ea typeface="맑은 고딕" panose="020B0503020000020004" pitchFamily="50" charset="-127"/>
              </a:defRPr>
            </a:lvl2pPr>
            <a:lvl3pPr marL="492037" indent="-165463">
              <a:buFont typeface="Arial" panose="020B0604020202020204" pitchFamily="34" charset="0"/>
              <a:buChar char="•"/>
              <a:tabLst/>
              <a:defRPr sz="914" baseline="0">
                <a:latin typeface="Arial Narrow" panose="020B0606020202030204" pitchFamily="34" charset="0"/>
                <a:ea typeface="맑은 고딕" panose="020B0503020000020004" pitchFamily="50" charset="-127"/>
              </a:defRPr>
            </a:lvl3pPr>
            <a:lvl4pPr marL="656047" indent="-164012">
              <a:defRPr sz="823" baseline="0">
                <a:latin typeface="Arial Narrow" panose="020B0606020202030204" pitchFamily="34" charset="0"/>
                <a:ea typeface="맑은 고딕" panose="020B0503020000020004" pitchFamily="50" charset="-127"/>
              </a:defRPr>
            </a:lvl4pPr>
            <a:lvl5pPr marL="821511" indent="-165463">
              <a:tabLst>
                <a:tab pos="821511" algn="l"/>
              </a:tabLst>
              <a:defRPr sz="823" baseline="0">
                <a:latin typeface="Arial Narrow" panose="020B0606020202030204" pitchFamily="34" charset="0"/>
                <a:ea typeface="맑은 고딕" panose="020B0503020000020004" pitchFamily="50" charset="-127"/>
              </a:defRPr>
            </a:lvl5pPr>
            <a:lvl6pPr marL="985522" indent="-165463">
              <a:tabLst>
                <a:tab pos="985522" algn="l"/>
              </a:tabLst>
              <a:defRPr sz="731" baseline="0">
                <a:latin typeface="Arial Narrow" panose="020B0606020202030204" pitchFamily="34" charset="0"/>
                <a:ea typeface="맑은 고딕" panose="020B0503020000020004" pitchFamily="50" charset="-127"/>
              </a:defRPr>
            </a:lvl6pPr>
            <a:lvl7pPr marL="1150988" indent="-209007">
              <a:defRPr sz="731" baseline="0">
                <a:latin typeface="Arial Narrow" panose="020B0606020202030204" pitchFamily="34" charset="0"/>
                <a:ea typeface="맑은 고딕" panose="020B0503020000020004" pitchFamily="50" charset="-127"/>
              </a:defRPr>
            </a:lvl7pPr>
            <a:lvl8pPr marL="1309193" indent="-209007">
              <a:defRPr sz="731" baseline="0">
                <a:latin typeface="Arial Narrow" panose="020B0606020202030204" pitchFamily="34" charset="0"/>
                <a:ea typeface="맑은 고딕" panose="020B0503020000020004" pitchFamily="50" charset="-127"/>
              </a:defRPr>
            </a:lvl8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  <a:p>
            <a:pPr lvl="1"/>
            <a:r>
              <a:rPr lang="ko-KR" altLang="en-US" dirty="0"/>
              <a:t>소제목</a:t>
            </a:r>
          </a:p>
          <a:p>
            <a:pPr lvl="2"/>
            <a:r>
              <a:rPr lang="ko-KR" altLang="en-US" dirty="0"/>
              <a:t>두 번째 수준</a:t>
            </a:r>
          </a:p>
          <a:p>
            <a:pPr lvl="3"/>
            <a:r>
              <a:rPr lang="ko-KR" altLang="en-US" dirty="0"/>
              <a:t>세 번째 수준</a:t>
            </a:r>
          </a:p>
          <a:p>
            <a:pPr lvl="4"/>
            <a:r>
              <a:rPr lang="ko-KR" altLang="en-US" dirty="0"/>
              <a:t>네 번째 수준</a:t>
            </a:r>
          </a:p>
          <a:p>
            <a:pPr lvl="5"/>
            <a:r>
              <a:rPr lang="ko-KR" altLang="en-US" dirty="0"/>
              <a:t>다섯 번째 수준</a:t>
            </a:r>
            <a:endParaRPr lang="en-US" altLang="ko-KR" dirty="0"/>
          </a:p>
          <a:p>
            <a:pPr lvl="6"/>
            <a:r>
              <a:rPr lang="ko-KR" altLang="en-US" dirty="0"/>
              <a:t>여섯 번째 수준</a:t>
            </a:r>
            <a:endParaRPr lang="en-US" altLang="ko-KR" dirty="0"/>
          </a:p>
          <a:p>
            <a:pPr lvl="7"/>
            <a:r>
              <a:rPr lang="ko-KR" altLang="en-US" dirty="0"/>
              <a:t>일곱 번째 </a:t>
            </a:r>
            <a:r>
              <a:rPr lang="en-US" altLang="ko-KR" dirty="0"/>
              <a:t>t</a:t>
            </a:r>
            <a:r>
              <a:rPr lang="ko-KR" altLang="en-US" dirty="0"/>
              <a:t>수준</a:t>
            </a:r>
            <a:endParaRPr 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7EE7609-8BE8-BF71-38C5-9E780A7FA007}"/>
              </a:ext>
            </a:extLst>
          </p:cNvPr>
          <p:cNvCxnSpPr>
            <a:cxnSpLocks/>
          </p:cNvCxnSpPr>
          <p:nvPr userDrawn="1"/>
        </p:nvCxnSpPr>
        <p:spPr>
          <a:xfrm>
            <a:off x="265155" y="1904933"/>
            <a:ext cx="455500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CCA825A-CDED-45F2-337B-18BA7A3D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555446" y="24781672"/>
            <a:ext cx="2969472" cy="1380037"/>
          </a:xfrm>
        </p:spPr>
        <p:txBody>
          <a:bodyPr wrap="none"/>
          <a:lstStyle>
            <a:lvl1pPr algn="ctr">
              <a:defRPr sz="960">
                <a:solidFill>
                  <a:schemeClr val="tx1"/>
                </a:solidFill>
              </a:defRPr>
            </a:lvl1pPr>
          </a:lstStyle>
          <a:p>
            <a:fld id="{6747F477-1FC8-4434-8FCD-351EFB41DA6F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>
                <a:solidFill>
                  <a:schemeClr val="bg1">
                    <a:lumMod val="75000"/>
                  </a:schemeClr>
                </a:solidFill>
              </a:rPr>
              <a:t>/ 24</a:t>
            </a:r>
            <a:endParaRPr lang="ko-KR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6088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4018" y="516010"/>
            <a:ext cx="39744313" cy="1404042"/>
          </a:xfrm>
        </p:spPr>
        <p:txBody>
          <a:bodyPr tIns="0" bIns="0">
            <a:noAutofit/>
          </a:bodyPr>
          <a:lstStyle>
            <a:lvl1pPr>
              <a:defRPr sz="1646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4018" y="2465761"/>
            <a:ext cx="39744313" cy="18091382"/>
          </a:xfrm>
        </p:spPr>
        <p:txBody>
          <a:bodyPr>
            <a:noAutofit/>
          </a:bodyPr>
          <a:lstStyle>
            <a:lvl1pPr marL="162561" indent="-162561">
              <a:buFont typeface="Wingdings" panose="05000000000000000000" pitchFamily="2" charset="2"/>
              <a:buChar char="ü"/>
              <a:defRPr sz="1097">
                <a:solidFill>
                  <a:srgbClr val="6699FF"/>
                </a:solidFill>
              </a:defRPr>
            </a:lvl1pPr>
            <a:lvl2pPr marL="328023" indent="-165463">
              <a:buFont typeface="Wingdings" panose="05000000000000000000" pitchFamily="2" charset="2"/>
              <a:buChar char="§"/>
              <a:defRPr sz="914"/>
            </a:lvl2pPr>
            <a:lvl3pPr marL="492037" indent="-165463">
              <a:buFont typeface="Arial" panose="020B0604020202020204" pitchFamily="34" charset="0"/>
              <a:buChar char="•"/>
              <a:tabLst/>
              <a:defRPr sz="914"/>
            </a:lvl3pPr>
            <a:lvl4pPr marL="656047" indent="-164012">
              <a:defRPr sz="823"/>
            </a:lvl4pPr>
            <a:lvl5pPr marL="821511" indent="-165463">
              <a:tabLst>
                <a:tab pos="821511" algn="l"/>
              </a:tabLst>
              <a:defRPr sz="823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8D13F8B-F663-40A6-88ED-109568B87A9E}"/>
              </a:ext>
            </a:extLst>
          </p:cNvPr>
          <p:cNvCxnSpPr>
            <a:cxnSpLocks/>
          </p:cNvCxnSpPr>
          <p:nvPr userDrawn="1"/>
        </p:nvCxnSpPr>
        <p:spPr>
          <a:xfrm>
            <a:off x="1" y="2076052"/>
            <a:ext cx="460803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51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4025" y="6462178"/>
            <a:ext cx="39744313" cy="10782289"/>
          </a:xfrm>
        </p:spPr>
        <p:txBody>
          <a:bodyPr anchor="b"/>
          <a:lstStyle>
            <a:lvl1pPr>
              <a:defRPr sz="2267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4025" y="17346472"/>
            <a:ext cx="39744313" cy="5670151"/>
          </a:xfrm>
        </p:spPr>
        <p:txBody>
          <a:bodyPr/>
          <a:lstStyle>
            <a:lvl1pPr marL="0" indent="0">
              <a:buNone/>
              <a:defRPr sz="9071">
                <a:solidFill>
                  <a:schemeClr val="tx1">
                    <a:tint val="75000"/>
                  </a:schemeClr>
                </a:solidFill>
              </a:defRPr>
            </a:lvl1pPr>
            <a:lvl2pPr marL="1728033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2pPr>
            <a:lvl3pPr marL="3456066" indent="0">
              <a:buNone/>
              <a:defRPr sz="6803">
                <a:solidFill>
                  <a:schemeClr val="tx1">
                    <a:tint val="75000"/>
                  </a:schemeClr>
                </a:solidFill>
              </a:defRPr>
            </a:lvl3pPr>
            <a:lvl4pPr marL="5184099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4pPr>
            <a:lvl5pPr marL="6912132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5pPr>
            <a:lvl6pPr marL="8640166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6pPr>
            <a:lvl7pPr marL="10368199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7pPr>
            <a:lvl8pPr marL="12096232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8pPr>
            <a:lvl9pPr marL="13824265" indent="0">
              <a:buNone/>
              <a:defRPr sz="60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17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68025" y="6900186"/>
            <a:ext cx="19584154" cy="164464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328184" y="6900186"/>
            <a:ext cx="19584154" cy="1644644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17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027" y="1380039"/>
            <a:ext cx="39744313" cy="501013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74029" y="6354174"/>
            <a:ext cx="19494152" cy="3114082"/>
          </a:xfrm>
        </p:spPr>
        <p:txBody>
          <a:bodyPr anchor="b"/>
          <a:lstStyle>
            <a:lvl1pPr marL="0" indent="0">
              <a:buNone/>
              <a:defRPr sz="9071" b="1"/>
            </a:lvl1pPr>
            <a:lvl2pPr marL="1728033" indent="0">
              <a:buNone/>
              <a:defRPr sz="7559" b="1"/>
            </a:lvl2pPr>
            <a:lvl3pPr marL="3456066" indent="0">
              <a:buNone/>
              <a:defRPr sz="6803" b="1"/>
            </a:lvl3pPr>
            <a:lvl4pPr marL="5184099" indent="0">
              <a:buNone/>
              <a:defRPr sz="6047" b="1"/>
            </a:lvl4pPr>
            <a:lvl5pPr marL="6912132" indent="0">
              <a:buNone/>
              <a:defRPr sz="6047" b="1"/>
            </a:lvl5pPr>
            <a:lvl6pPr marL="8640166" indent="0">
              <a:buNone/>
              <a:defRPr sz="6047" b="1"/>
            </a:lvl6pPr>
            <a:lvl7pPr marL="10368199" indent="0">
              <a:buNone/>
              <a:defRPr sz="6047" b="1"/>
            </a:lvl7pPr>
            <a:lvl8pPr marL="12096232" indent="0">
              <a:buNone/>
              <a:defRPr sz="6047" b="1"/>
            </a:lvl8pPr>
            <a:lvl9pPr marL="13824265" indent="0">
              <a:buNone/>
              <a:defRPr sz="604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74029" y="9468256"/>
            <a:ext cx="19494152" cy="1392637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328184" y="6354174"/>
            <a:ext cx="19590156" cy="3114082"/>
          </a:xfrm>
        </p:spPr>
        <p:txBody>
          <a:bodyPr anchor="b"/>
          <a:lstStyle>
            <a:lvl1pPr marL="0" indent="0">
              <a:buNone/>
              <a:defRPr sz="9071" b="1"/>
            </a:lvl1pPr>
            <a:lvl2pPr marL="1728033" indent="0">
              <a:buNone/>
              <a:defRPr sz="7559" b="1"/>
            </a:lvl2pPr>
            <a:lvl3pPr marL="3456066" indent="0">
              <a:buNone/>
              <a:defRPr sz="6803" b="1"/>
            </a:lvl3pPr>
            <a:lvl4pPr marL="5184099" indent="0">
              <a:buNone/>
              <a:defRPr sz="6047" b="1"/>
            </a:lvl4pPr>
            <a:lvl5pPr marL="6912132" indent="0">
              <a:buNone/>
              <a:defRPr sz="6047" b="1"/>
            </a:lvl5pPr>
            <a:lvl6pPr marL="8640166" indent="0">
              <a:buNone/>
              <a:defRPr sz="6047" b="1"/>
            </a:lvl6pPr>
            <a:lvl7pPr marL="10368199" indent="0">
              <a:buNone/>
              <a:defRPr sz="6047" b="1"/>
            </a:lvl7pPr>
            <a:lvl8pPr marL="12096232" indent="0">
              <a:buNone/>
              <a:defRPr sz="6047" b="1"/>
            </a:lvl8pPr>
            <a:lvl9pPr marL="13824265" indent="0">
              <a:buNone/>
              <a:defRPr sz="6047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328184" y="9468256"/>
            <a:ext cx="19590156" cy="1392637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79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9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3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029" y="1728047"/>
            <a:ext cx="14862115" cy="6048163"/>
          </a:xfrm>
        </p:spPr>
        <p:txBody>
          <a:bodyPr anchor="b"/>
          <a:lstStyle>
            <a:lvl1pPr>
              <a:defRPr sz="120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0156" y="3732103"/>
            <a:ext cx="23328184" cy="18420497"/>
          </a:xfrm>
        </p:spPr>
        <p:txBody>
          <a:bodyPr/>
          <a:lstStyle>
            <a:lvl1pPr>
              <a:defRPr sz="12095"/>
            </a:lvl1pPr>
            <a:lvl2pPr>
              <a:defRPr sz="10583"/>
            </a:lvl2pPr>
            <a:lvl3pPr>
              <a:defRPr sz="9071"/>
            </a:lvl3pPr>
            <a:lvl4pPr>
              <a:defRPr sz="7559"/>
            </a:lvl4pPr>
            <a:lvl5pPr>
              <a:defRPr sz="7559"/>
            </a:lvl5pPr>
            <a:lvl6pPr>
              <a:defRPr sz="7559"/>
            </a:lvl6pPr>
            <a:lvl7pPr>
              <a:defRPr sz="7559"/>
            </a:lvl7pPr>
            <a:lvl8pPr>
              <a:defRPr sz="7559"/>
            </a:lvl8pPr>
            <a:lvl9pPr>
              <a:defRPr sz="755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029" y="7776210"/>
            <a:ext cx="14862115" cy="14406391"/>
          </a:xfrm>
        </p:spPr>
        <p:txBody>
          <a:bodyPr/>
          <a:lstStyle>
            <a:lvl1pPr marL="0" indent="0">
              <a:buNone/>
              <a:defRPr sz="6047"/>
            </a:lvl1pPr>
            <a:lvl2pPr marL="1728033" indent="0">
              <a:buNone/>
              <a:defRPr sz="5291"/>
            </a:lvl2pPr>
            <a:lvl3pPr marL="3456066" indent="0">
              <a:buNone/>
              <a:defRPr sz="4536"/>
            </a:lvl3pPr>
            <a:lvl4pPr marL="5184099" indent="0">
              <a:buNone/>
              <a:defRPr sz="3780"/>
            </a:lvl4pPr>
            <a:lvl5pPr marL="6912132" indent="0">
              <a:buNone/>
              <a:defRPr sz="3780"/>
            </a:lvl5pPr>
            <a:lvl6pPr marL="8640166" indent="0">
              <a:buNone/>
              <a:defRPr sz="3780"/>
            </a:lvl6pPr>
            <a:lvl7pPr marL="10368199" indent="0">
              <a:buNone/>
              <a:defRPr sz="3780"/>
            </a:lvl7pPr>
            <a:lvl8pPr marL="12096232" indent="0">
              <a:buNone/>
              <a:defRPr sz="3780"/>
            </a:lvl8pPr>
            <a:lvl9pPr marL="13824265" indent="0">
              <a:buNone/>
              <a:defRPr sz="378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99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4029" y="1728047"/>
            <a:ext cx="14862115" cy="6048163"/>
          </a:xfrm>
        </p:spPr>
        <p:txBody>
          <a:bodyPr anchor="b"/>
          <a:lstStyle>
            <a:lvl1pPr>
              <a:defRPr sz="120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590156" y="3732103"/>
            <a:ext cx="23328184" cy="18420497"/>
          </a:xfrm>
        </p:spPr>
        <p:txBody>
          <a:bodyPr anchor="t"/>
          <a:lstStyle>
            <a:lvl1pPr marL="0" indent="0">
              <a:buNone/>
              <a:defRPr sz="12095"/>
            </a:lvl1pPr>
            <a:lvl2pPr marL="1728033" indent="0">
              <a:buNone/>
              <a:defRPr sz="10583"/>
            </a:lvl2pPr>
            <a:lvl3pPr marL="3456066" indent="0">
              <a:buNone/>
              <a:defRPr sz="9071"/>
            </a:lvl3pPr>
            <a:lvl4pPr marL="5184099" indent="0">
              <a:buNone/>
              <a:defRPr sz="7559"/>
            </a:lvl4pPr>
            <a:lvl5pPr marL="6912132" indent="0">
              <a:buNone/>
              <a:defRPr sz="7559"/>
            </a:lvl5pPr>
            <a:lvl6pPr marL="8640166" indent="0">
              <a:buNone/>
              <a:defRPr sz="7559"/>
            </a:lvl6pPr>
            <a:lvl7pPr marL="10368199" indent="0">
              <a:buNone/>
              <a:defRPr sz="7559"/>
            </a:lvl7pPr>
            <a:lvl8pPr marL="12096232" indent="0">
              <a:buNone/>
              <a:defRPr sz="7559"/>
            </a:lvl8pPr>
            <a:lvl9pPr marL="13824265" indent="0">
              <a:buNone/>
              <a:defRPr sz="755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4029" y="7776210"/>
            <a:ext cx="14862115" cy="14406391"/>
          </a:xfrm>
        </p:spPr>
        <p:txBody>
          <a:bodyPr/>
          <a:lstStyle>
            <a:lvl1pPr marL="0" indent="0">
              <a:buNone/>
              <a:defRPr sz="6047"/>
            </a:lvl1pPr>
            <a:lvl2pPr marL="1728033" indent="0">
              <a:buNone/>
              <a:defRPr sz="5291"/>
            </a:lvl2pPr>
            <a:lvl3pPr marL="3456066" indent="0">
              <a:buNone/>
              <a:defRPr sz="4536"/>
            </a:lvl3pPr>
            <a:lvl4pPr marL="5184099" indent="0">
              <a:buNone/>
              <a:defRPr sz="3780"/>
            </a:lvl4pPr>
            <a:lvl5pPr marL="6912132" indent="0">
              <a:buNone/>
              <a:defRPr sz="3780"/>
            </a:lvl5pPr>
            <a:lvl6pPr marL="8640166" indent="0">
              <a:buNone/>
              <a:defRPr sz="3780"/>
            </a:lvl6pPr>
            <a:lvl7pPr marL="10368199" indent="0">
              <a:buNone/>
              <a:defRPr sz="3780"/>
            </a:lvl7pPr>
            <a:lvl8pPr marL="12096232" indent="0">
              <a:buNone/>
              <a:defRPr sz="3780"/>
            </a:lvl8pPr>
            <a:lvl9pPr marL="13824265" indent="0">
              <a:buNone/>
              <a:defRPr sz="378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83588-838E-442D-8FB1-DE9DAD4497CA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7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8025" y="1380039"/>
            <a:ext cx="39744313" cy="5010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8025" y="6900186"/>
            <a:ext cx="39744313" cy="16446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8025" y="24024651"/>
            <a:ext cx="10368082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83588-838E-442D-8FB1-DE9DAD4497CA}" type="datetimeFigureOut">
              <a:rPr lang="ko-KR" altLang="en-US" smtClean="0"/>
              <a:t>2024-12-13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64120" y="24024651"/>
            <a:ext cx="15552123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544256" y="24024651"/>
            <a:ext cx="10368082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70138-4E7B-42F6-9D24-4EA2C367A4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30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3456066" rtl="0" eaLnBrk="1" latinLnBrk="1" hangingPunct="1">
        <a:lnSpc>
          <a:spcPct val="90000"/>
        </a:lnSpc>
        <a:spcBef>
          <a:spcPct val="0"/>
        </a:spcBef>
        <a:buNone/>
        <a:defRPr sz="16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4017" indent="-864017" algn="l" defTabSz="3456066" rtl="0" eaLnBrk="1" latinLnBrk="1" hangingPunct="1">
        <a:lnSpc>
          <a:spcPct val="90000"/>
        </a:lnSpc>
        <a:spcBef>
          <a:spcPts val="3780"/>
        </a:spcBef>
        <a:buFont typeface="Arial" panose="020B0604020202020204" pitchFamily="34" charset="0"/>
        <a:buChar char="•"/>
        <a:defRPr sz="10583" kern="1200">
          <a:solidFill>
            <a:schemeClr val="tx1"/>
          </a:solidFill>
          <a:latin typeface="+mn-lt"/>
          <a:ea typeface="+mn-ea"/>
          <a:cs typeface="+mn-cs"/>
        </a:defRPr>
      </a:lvl1pPr>
      <a:lvl2pPr marL="2592050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9071" kern="1200">
          <a:solidFill>
            <a:schemeClr val="tx1"/>
          </a:solidFill>
          <a:latin typeface="+mn-lt"/>
          <a:ea typeface="+mn-ea"/>
          <a:cs typeface="+mn-cs"/>
        </a:defRPr>
      </a:lvl2pPr>
      <a:lvl3pPr marL="4320083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6048116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4pPr>
      <a:lvl5pPr marL="7776149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5pPr>
      <a:lvl6pPr marL="9504182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6pPr>
      <a:lvl7pPr marL="11232215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7pPr>
      <a:lvl8pPr marL="12960248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8pPr>
      <a:lvl9pPr marL="14688282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1pPr>
      <a:lvl2pPr marL="1728033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2pPr>
      <a:lvl3pPr marL="3456066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3pPr>
      <a:lvl4pPr marL="5184099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4pPr>
      <a:lvl5pPr marL="6912132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5pPr>
      <a:lvl6pPr marL="8640166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6pPr>
      <a:lvl7pPr marL="10368199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7pPr>
      <a:lvl8pPr marL="12096232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8pPr>
      <a:lvl9pPr marL="13824265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8025" y="1380039"/>
            <a:ext cx="39744313" cy="5010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8025" y="6900186"/>
            <a:ext cx="39744313" cy="16446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68025" y="24024651"/>
            <a:ext cx="10368082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64120" y="24024651"/>
            <a:ext cx="15552123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544256" y="24024651"/>
            <a:ext cx="10368082" cy="1380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5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F477-1FC8-4434-8FCD-351EFB41DA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674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687" r:id="rId12"/>
    <p:sldLayoutId id="2147483697" r:id="rId13"/>
  </p:sldLayoutIdLst>
  <p:hf hdr="0" ftr="0" dt="0"/>
  <p:txStyles>
    <p:titleStyle>
      <a:lvl1pPr algn="l" defTabSz="3456066" rtl="0" eaLnBrk="1" latinLnBrk="1" hangingPunct="1">
        <a:lnSpc>
          <a:spcPct val="90000"/>
        </a:lnSpc>
        <a:spcBef>
          <a:spcPct val="0"/>
        </a:spcBef>
        <a:buNone/>
        <a:defRPr sz="16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64017" indent="-864017" algn="l" defTabSz="3456066" rtl="0" eaLnBrk="1" latinLnBrk="1" hangingPunct="1">
        <a:lnSpc>
          <a:spcPct val="90000"/>
        </a:lnSpc>
        <a:spcBef>
          <a:spcPts val="3780"/>
        </a:spcBef>
        <a:buFont typeface="Arial" panose="020B0604020202020204" pitchFamily="34" charset="0"/>
        <a:buChar char="•"/>
        <a:defRPr sz="10583" kern="1200">
          <a:solidFill>
            <a:schemeClr val="tx1"/>
          </a:solidFill>
          <a:latin typeface="+mn-lt"/>
          <a:ea typeface="+mn-ea"/>
          <a:cs typeface="+mn-cs"/>
        </a:defRPr>
      </a:lvl1pPr>
      <a:lvl2pPr marL="2592050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9071" kern="1200">
          <a:solidFill>
            <a:schemeClr val="tx1"/>
          </a:solidFill>
          <a:latin typeface="+mn-lt"/>
          <a:ea typeface="+mn-ea"/>
          <a:cs typeface="+mn-cs"/>
        </a:defRPr>
      </a:lvl2pPr>
      <a:lvl3pPr marL="4320083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3pPr>
      <a:lvl4pPr marL="6048116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4pPr>
      <a:lvl5pPr marL="7776149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5pPr>
      <a:lvl6pPr marL="9504182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6pPr>
      <a:lvl7pPr marL="11232215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7pPr>
      <a:lvl8pPr marL="12960248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8pPr>
      <a:lvl9pPr marL="14688282" indent="-864017" algn="l" defTabSz="3456066" rtl="0" eaLnBrk="1" latinLnBrk="1" hangingPunct="1">
        <a:lnSpc>
          <a:spcPct val="90000"/>
        </a:lnSpc>
        <a:spcBef>
          <a:spcPts val="1890"/>
        </a:spcBef>
        <a:buFont typeface="Arial" panose="020B0604020202020204" pitchFamily="34" charset="0"/>
        <a:buChar char="•"/>
        <a:defRPr sz="6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1pPr>
      <a:lvl2pPr marL="1728033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2pPr>
      <a:lvl3pPr marL="3456066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3pPr>
      <a:lvl4pPr marL="5184099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4pPr>
      <a:lvl5pPr marL="6912132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5pPr>
      <a:lvl6pPr marL="8640166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6pPr>
      <a:lvl7pPr marL="10368199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7pPr>
      <a:lvl8pPr marL="12096232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8pPr>
      <a:lvl9pPr marL="13824265" algn="l" defTabSz="3456066" rtl="0" eaLnBrk="1" latinLnBrk="1" hangingPunct="1">
        <a:defRPr sz="6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4B5361-4E89-484E-9801-F239DFBFAB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Architecture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710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FE6A13-BDF1-7242-D5F3-CBDCB3FF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18013">
              <a:defRPr/>
            </a:pPr>
            <a:fld id="{6747F477-1FC8-4434-8FCD-351EFB41DA6F}" type="slidenum">
              <a:rPr lang="ko-KR" altLang="en-US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pPr defTabSz="418013">
                <a:defRPr/>
              </a:pPr>
              <a:t>2</a:t>
            </a:fld>
            <a:r>
              <a:rPr lang="ko-KR" altLang="en-US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 </a:t>
            </a:r>
            <a:r>
              <a:rPr lang="en-US" altLang="ko-KR">
                <a:solidFill>
                  <a:prstClr val="white">
                    <a:lumMod val="75000"/>
                  </a:prstClr>
                </a:solidFill>
                <a:latin typeface="Calibri" panose="020F0502020204030204"/>
                <a:ea typeface="맑은 고딕" panose="020B0503020000020004" pitchFamily="50" charset="-127"/>
              </a:rPr>
              <a:t>/ 24</a:t>
            </a:r>
            <a:endParaRPr lang="ko-KR" altLang="en-US" dirty="0">
              <a:solidFill>
                <a:prstClr val="white">
                  <a:lumMod val="75000"/>
                </a:prstClr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B39365E-C944-74CF-3368-57FF28418F7E}"/>
              </a:ext>
            </a:extLst>
          </p:cNvPr>
          <p:cNvSpPr/>
          <p:nvPr/>
        </p:nvSpPr>
        <p:spPr>
          <a:xfrm>
            <a:off x="18291909" y="7915703"/>
            <a:ext cx="6714574" cy="5266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GameManager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DEFC06-0363-90F0-474F-6507F2D1B7FA}"/>
              </a:ext>
            </a:extLst>
          </p:cNvPr>
          <p:cNvSpPr/>
          <p:nvPr/>
        </p:nvSpPr>
        <p:spPr>
          <a:xfrm>
            <a:off x="23689901" y="8179017"/>
            <a:ext cx="1184925" cy="24356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Function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136F7E-F766-1595-7B80-01669D05FCDD}"/>
              </a:ext>
            </a:extLst>
          </p:cNvPr>
          <p:cNvSpPr/>
          <p:nvPr/>
        </p:nvSpPr>
        <p:spPr>
          <a:xfrm>
            <a:off x="19740152" y="8179022"/>
            <a:ext cx="1184925" cy="2238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Object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243ECD-5D54-7756-65C0-99E59BACEFBB}"/>
              </a:ext>
            </a:extLst>
          </p:cNvPr>
          <p:cNvSpPr/>
          <p:nvPr/>
        </p:nvSpPr>
        <p:spPr>
          <a:xfrm>
            <a:off x="19871810" y="9100627"/>
            <a:ext cx="921608" cy="19748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Player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2DCE384-ACE2-84B7-05B1-12C550627661}"/>
              </a:ext>
            </a:extLst>
          </p:cNvPr>
          <p:cNvSpPr/>
          <p:nvPr/>
        </p:nvSpPr>
        <p:spPr>
          <a:xfrm>
            <a:off x="19871810" y="9429773"/>
            <a:ext cx="921608" cy="1974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EnemyPool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4ECA601-CBD6-58E3-8F55-6DC0E9B1CF19}"/>
              </a:ext>
            </a:extLst>
          </p:cNvPr>
          <p:cNvSpPr/>
          <p:nvPr/>
        </p:nvSpPr>
        <p:spPr>
          <a:xfrm>
            <a:off x="19871810" y="9758919"/>
            <a:ext cx="921608" cy="1974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DropItemPool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74022F84-A1F9-19F4-0340-449FB3B25953}"/>
              </a:ext>
            </a:extLst>
          </p:cNvPr>
          <p:cNvSpPr/>
          <p:nvPr/>
        </p:nvSpPr>
        <p:spPr>
          <a:xfrm>
            <a:off x="19871810" y="10088065"/>
            <a:ext cx="921608" cy="1974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FieldObejctPool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00C1EB-516E-4C57-2974-E448ED99A9FE}"/>
              </a:ext>
            </a:extLst>
          </p:cNvPr>
          <p:cNvSpPr/>
          <p:nvPr/>
        </p:nvSpPr>
        <p:spPr>
          <a:xfrm>
            <a:off x="21188393" y="9429773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HUDInGame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4694BCA-54EE-6296-E155-9F753A2BB73C}"/>
              </a:ext>
            </a:extLst>
          </p:cNvPr>
          <p:cNvSpPr/>
          <p:nvPr/>
        </p:nvSpPr>
        <p:spPr>
          <a:xfrm>
            <a:off x="21188393" y="8442336"/>
            <a:ext cx="921608" cy="197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HUDSetting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064E524-94A4-AB54-B81D-84177B2213F0}"/>
              </a:ext>
            </a:extLst>
          </p:cNvPr>
          <p:cNvSpPr/>
          <p:nvPr/>
        </p:nvSpPr>
        <p:spPr>
          <a:xfrm>
            <a:off x="21188393" y="8771482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HUDAchive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0C6E1C1-9774-054E-447B-9852E1DC7330}"/>
              </a:ext>
            </a:extLst>
          </p:cNvPr>
          <p:cNvSpPr/>
          <p:nvPr/>
        </p:nvSpPr>
        <p:spPr>
          <a:xfrm>
            <a:off x="21056735" y="8179020"/>
            <a:ext cx="1184925" cy="28964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HUD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73A649D8-D40B-21D7-0FF4-6619FAF1E995}"/>
              </a:ext>
            </a:extLst>
          </p:cNvPr>
          <p:cNvSpPr/>
          <p:nvPr/>
        </p:nvSpPr>
        <p:spPr>
          <a:xfrm>
            <a:off x="21188393" y="10088065"/>
            <a:ext cx="921608" cy="19748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HUDLevelUp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4904DB52-F074-FCAF-761E-B9FA49D103EC}"/>
              </a:ext>
            </a:extLst>
          </p:cNvPr>
          <p:cNvSpPr/>
          <p:nvPr/>
        </p:nvSpPr>
        <p:spPr>
          <a:xfrm>
            <a:off x="21188393" y="9100627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HUDLobby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90AB261-BB91-D66A-9A6E-EF1CAD0F882E}"/>
              </a:ext>
            </a:extLst>
          </p:cNvPr>
          <p:cNvSpPr/>
          <p:nvPr/>
        </p:nvSpPr>
        <p:spPr>
          <a:xfrm>
            <a:off x="21188393" y="10746356"/>
            <a:ext cx="921608" cy="19748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HUDInventory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ABED644C-EBD0-51C0-02B5-573F063203CF}"/>
              </a:ext>
            </a:extLst>
          </p:cNvPr>
          <p:cNvSpPr/>
          <p:nvPr/>
        </p:nvSpPr>
        <p:spPr>
          <a:xfrm>
            <a:off x="21188393" y="9758919"/>
            <a:ext cx="921608" cy="19748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HUDEquipment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EAA08D1-0CE1-8FBF-C3ED-7A800DD570F1}"/>
              </a:ext>
            </a:extLst>
          </p:cNvPr>
          <p:cNvSpPr/>
          <p:nvPr/>
        </p:nvSpPr>
        <p:spPr>
          <a:xfrm>
            <a:off x="21188393" y="10417210"/>
            <a:ext cx="921608" cy="19748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HUDPlayerInfo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0CCF7E0A-0EEA-6D90-0CC8-8B011D4B23F0}"/>
              </a:ext>
            </a:extLst>
          </p:cNvPr>
          <p:cNvSpPr/>
          <p:nvPr/>
        </p:nvSpPr>
        <p:spPr>
          <a:xfrm>
            <a:off x="18423568" y="8179018"/>
            <a:ext cx="1184925" cy="487135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Data</a:t>
            </a:r>
            <a:b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</a:b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(Json </a:t>
            </a:r>
            <a:r>
              <a:rPr lang="ko-KR" altLang="en-US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활용 저장 및 로드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7EA36CD-5C48-F621-6EDB-4306F91FE504}"/>
              </a:ext>
            </a:extLst>
          </p:cNvPr>
          <p:cNvSpPr/>
          <p:nvPr/>
        </p:nvSpPr>
        <p:spPr>
          <a:xfrm>
            <a:off x="18555228" y="10417210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PlayerInfoTable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[]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E144D844-C6FB-00AF-E7C7-91DA8E1F4E72}"/>
              </a:ext>
            </a:extLst>
          </p:cNvPr>
          <p:cNvSpPr/>
          <p:nvPr/>
        </p:nvSpPr>
        <p:spPr>
          <a:xfrm>
            <a:off x="18555228" y="10746356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EquipItemTable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[]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0290976-B66B-9C3E-9097-FBAFD600CCA4}"/>
              </a:ext>
            </a:extLst>
          </p:cNvPr>
          <p:cNvSpPr/>
          <p:nvPr/>
        </p:nvSpPr>
        <p:spPr>
          <a:xfrm>
            <a:off x="18555228" y="11075502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WeaponItemTable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[]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BD9CFFC-B091-7FF7-DABE-B9BC0D2C2681}"/>
              </a:ext>
            </a:extLst>
          </p:cNvPr>
          <p:cNvSpPr/>
          <p:nvPr/>
        </p:nvSpPr>
        <p:spPr>
          <a:xfrm>
            <a:off x="18555228" y="12062939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PerkTable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[]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3BC9B34D-D860-C863-6639-F7C760F69CEC}"/>
              </a:ext>
            </a:extLst>
          </p:cNvPr>
          <p:cNvSpPr/>
          <p:nvPr/>
        </p:nvSpPr>
        <p:spPr>
          <a:xfrm>
            <a:off x="18555228" y="9097778"/>
            <a:ext cx="921608" cy="19748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PlayerData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F877F3C1-7A72-5A3D-551C-70E24B8BBE75}"/>
              </a:ext>
            </a:extLst>
          </p:cNvPr>
          <p:cNvSpPr/>
          <p:nvPr/>
        </p:nvSpPr>
        <p:spPr>
          <a:xfrm>
            <a:off x="18555228" y="12392085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EnemyTable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[]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79292DB5-6855-563A-EB22-1BEA751A8C38}"/>
              </a:ext>
            </a:extLst>
          </p:cNvPr>
          <p:cNvSpPr/>
          <p:nvPr/>
        </p:nvSpPr>
        <p:spPr>
          <a:xfrm>
            <a:off x="18555228" y="12721231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FieldObejctTable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[]</a:t>
            </a: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8621A85-E85A-2739-BBED-0F2359B558A0}"/>
              </a:ext>
            </a:extLst>
          </p:cNvPr>
          <p:cNvSpPr/>
          <p:nvPr/>
        </p:nvSpPr>
        <p:spPr>
          <a:xfrm>
            <a:off x="18555228" y="8442336"/>
            <a:ext cx="921608" cy="197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Setting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E627F512-1481-EE8C-56EC-36884F3D125D}"/>
              </a:ext>
            </a:extLst>
          </p:cNvPr>
          <p:cNvSpPr/>
          <p:nvPr/>
        </p:nvSpPr>
        <p:spPr>
          <a:xfrm>
            <a:off x="18555228" y="10088065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AchiveTable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[]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B0CEE8-34FD-B353-BFBB-685ACBF04495}"/>
              </a:ext>
            </a:extLst>
          </p:cNvPr>
          <p:cNvSpPr/>
          <p:nvPr/>
        </p:nvSpPr>
        <p:spPr>
          <a:xfrm>
            <a:off x="18555228" y="11404648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UseItemTable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[]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1C261F9-BEF6-4DEA-90CB-17B093F97F06}"/>
              </a:ext>
            </a:extLst>
          </p:cNvPr>
          <p:cNvSpPr/>
          <p:nvPr/>
        </p:nvSpPr>
        <p:spPr>
          <a:xfrm>
            <a:off x="18555228" y="11733794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DropItemTable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[]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8DA0C9-A85D-E60D-CE63-D0FD67454783}"/>
              </a:ext>
            </a:extLst>
          </p:cNvPr>
          <p:cNvSpPr/>
          <p:nvPr/>
        </p:nvSpPr>
        <p:spPr>
          <a:xfrm>
            <a:off x="18555228" y="9426924"/>
            <a:ext cx="921608" cy="1974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EnemyData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94B3F60-7121-E60B-3643-BB41F5985F5F}"/>
              </a:ext>
            </a:extLst>
          </p:cNvPr>
          <p:cNvSpPr/>
          <p:nvPr/>
        </p:nvSpPr>
        <p:spPr>
          <a:xfrm>
            <a:off x="18555228" y="9756070"/>
            <a:ext cx="921608" cy="1974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FieldData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8A027E-0A92-C0D3-8078-A226CAB8B2FA}"/>
              </a:ext>
            </a:extLst>
          </p:cNvPr>
          <p:cNvSpPr/>
          <p:nvPr/>
        </p:nvSpPr>
        <p:spPr>
          <a:xfrm>
            <a:off x="19871810" y="8771482"/>
            <a:ext cx="921608" cy="197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SoundPlayer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8160FB7-5587-D4E0-10FE-0887BB5838CB}"/>
              </a:ext>
            </a:extLst>
          </p:cNvPr>
          <p:cNvSpPr/>
          <p:nvPr/>
        </p:nvSpPr>
        <p:spPr>
          <a:xfrm>
            <a:off x="18555228" y="8770058"/>
            <a:ext cx="921608" cy="1974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BGM/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SFXClip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1CA061A-8C47-6F39-8382-5BEB90D922E1}"/>
              </a:ext>
            </a:extLst>
          </p:cNvPr>
          <p:cNvSpPr/>
          <p:nvPr/>
        </p:nvSpPr>
        <p:spPr>
          <a:xfrm>
            <a:off x="23821559" y="8442336"/>
            <a:ext cx="921608" cy="19748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Init (</a:t>
            </a: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TimingControl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57F4115-E946-A6D8-5B87-C0B3D058B90A}"/>
              </a:ext>
            </a:extLst>
          </p:cNvPr>
          <p:cNvSpPr/>
          <p:nvPr/>
        </p:nvSpPr>
        <p:spPr>
          <a:xfrm>
            <a:off x="23821559" y="10090158"/>
            <a:ext cx="921608" cy="19748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Update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F96DB3A-C472-7864-2FA5-ED18718BE63D}"/>
              </a:ext>
            </a:extLst>
          </p:cNvPr>
          <p:cNvSpPr/>
          <p:nvPr/>
        </p:nvSpPr>
        <p:spPr>
          <a:xfrm>
            <a:off x="23821559" y="9761013"/>
            <a:ext cx="921608" cy="1974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GameStart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FA5CEF9F-A401-78AA-D224-BF90974B3503}"/>
              </a:ext>
            </a:extLst>
          </p:cNvPr>
          <p:cNvSpPr/>
          <p:nvPr/>
        </p:nvSpPr>
        <p:spPr>
          <a:xfrm>
            <a:off x="23821559" y="9099704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JsonLoad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2F7780-BB7C-5ECA-EA05-01D1D9EF9612}"/>
              </a:ext>
            </a:extLst>
          </p:cNvPr>
          <p:cNvSpPr/>
          <p:nvPr/>
        </p:nvSpPr>
        <p:spPr>
          <a:xfrm>
            <a:off x="23821559" y="9434717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JsonSave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CF7594E-D678-E0BB-4C83-5C01CE3C5AA9}"/>
              </a:ext>
            </a:extLst>
          </p:cNvPr>
          <p:cNvSpPr/>
          <p:nvPr/>
        </p:nvSpPr>
        <p:spPr>
          <a:xfrm>
            <a:off x="19871810" y="8444261"/>
            <a:ext cx="921608" cy="197487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TimingControl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90DF948-F355-8C66-D9E5-E86FBBCE1A0E}"/>
              </a:ext>
            </a:extLst>
          </p:cNvPr>
          <p:cNvSpPr/>
          <p:nvPr/>
        </p:nvSpPr>
        <p:spPr>
          <a:xfrm>
            <a:off x="23821559" y="8764692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Init (Setting)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58C58EE-7015-EF12-3B13-8D376C76AA5F}"/>
              </a:ext>
            </a:extLst>
          </p:cNvPr>
          <p:cNvSpPr/>
          <p:nvPr/>
        </p:nvSpPr>
        <p:spPr>
          <a:xfrm>
            <a:off x="22373318" y="8179022"/>
            <a:ext cx="1184925" cy="12479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Environment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25D13D1-8E8A-9EC6-67C0-AD1F4EDB8269}"/>
              </a:ext>
            </a:extLst>
          </p:cNvPr>
          <p:cNvSpPr/>
          <p:nvPr/>
        </p:nvSpPr>
        <p:spPr>
          <a:xfrm>
            <a:off x="22504977" y="8442336"/>
            <a:ext cx="921608" cy="19748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Camera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10B80FC-57B4-ACE1-F8EE-0981E7A25497}"/>
              </a:ext>
            </a:extLst>
          </p:cNvPr>
          <p:cNvSpPr/>
          <p:nvPr/>
        </p:nvSpPr>
        <p:spPr>
          <a:xfrm>
            <a:off x="22504977" y="8771482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Light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6325E8D-5ECC-5E5C-FC31-90F1C16F11BA}"/>
              </a:ext>
            </a:extLst>
          </p:cNvPr>
          <p:cNvSpPr/>
          <p:nvPr/>
        </p:nvSpPr>
        <p:spPr>
          <a:xfrm>
            <a:off x="22504977" y="9097778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Map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73079C37-52D7-2B2B-432E-562CE3090733}"/>
              </a:ext>
            </a:extLst>
          </p:cNvPr>
          <p:cNvSpPr/>
          <p:nvPr/>
        </p:nvSpPr>
        <p:spPr>
          <a:xfrm>
            <a:off x="25203971" y="7915703"/>
            <a:ext cx="1645729" cy="5266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System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6271941A-07E1-60D3-134B-77D9CE8C2120}"/>
              </a:ext>
            </a:extLst>
          </p:cNvPr>
          <p:cNvSpPr/>
          <p:nvPr/>
        </p:nvSpPr>
        <p:spPr>
          <a:xfrm>
            <a:off x="25566033" y="8442336"/>
            <a:ext cx="921608" cy="197487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Player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6F352F2-3B2A-B4D3-C6AF-72C3485D3C73}"/>
              </a:ext>
            </a:extLst>
          </p:cNvPr>
          <p:cNvSpPr/>
          <p:nvPr/>
        </p:nvSpPr>
        <p:spPr>
          <a:xfrm>
            <a:off x="25566033" y="8771482"/>
            <a:ext cx="921608" cy="1974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Enemy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DECB82C-0110-88FA-4F23-4FFCDB8CDD59}"/>
              </a:ext>
            </a:extLst>
          </p:cNvPr>
          <p:cNvSpPr/>
          <p:nvPr/>
        </p:nvSpPr>
        <p:spPr>
          <a:xfrm>
            <a:off x="25566033" y="9097778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DamageSystem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53EA2C03-8B37-F357-34D6-92275A002288}"/>
              </a:ext>
            </a:extLst>
          </p:cNvPr>
          <p:cNvSpPr/>
          <p:nvPr/>
        </p:nvSpPr>
        <p:spPr>
          <a:xfrm>
            <a:off x="25566033" y="9438115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ProjectileSystem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361B7F9-89BB-6E5A-F807-D441D86AFAAF}"/>
              </a:ext>
            </a:extLst>
          </p:cNvPr>
          <p:cNvSpPr/>
          <p:nvPr/>
        </p:nvSpPr>
        <p:spPr>
          <a:xfrm>
            <a:off x="25566033" y="9757419"/>
            <a:ext cx="921608" cy="19748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FieldCtrlSystem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E8D36E-390A-0FA9-94E6-FD95908B8113}"/>
              </a:ext>
            </a:extLst>
          </p:cNvPr>
          <p:cNvSpPr/>
          <p:nvPr/>
        </p:nvSpPr>
        <p:spPr>
          <a:xfrm>
            <a:off x="25566033" y="10088063"/>
            <a:ext cx="921608" cy="22244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ctr"/>
          <a:lstStyle/>
          <a:p>
            <a:pPr algn="ctr"/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TBD….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DA3025-5F2E-2B64-70F8-F82C364BE52E}"/>
              </a:ext>
            </a:extLst>
          </p:cNvPr>
          <p:cNvSpPr/>
          <p:nvPr/>
        </p:nvSpPr>
        <p:spPr>
          <a:xfrm>
            <a:off x="1003668" y="2688186"/>
            <a:ext cx="2232000" cy="5693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AppBase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68B112-0680-DD83-7082-70D00A5C1410}"/>
              </a:ext>
            </a:extLst>
          </p:cNvPr>
          <p:cNvSpPr/>
          <p:nvPr/>
        </p:nvSpPr>
        <p:spPr>
          <a:xfrm>
            <a:off x="1147668" y="3152532"/>
            <a:ext cx="1944000" cy="40651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Initialize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3BF029-A5FF-1BDC-803C-5E6D813FCAA2}"/>
              </a:ext>
            </a:extLst>
          </p:cNvPr>
          <p:cNvSpPr/>
          <p:nvPr/>
        </p:nvSpPr>
        <p:spPr>
          <a:xfrm>
            <a:off x="1291668" y="3449572"/>
            <a:ext cx="1656000" cy="7173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InitMainWindow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A7C7103-EDFA-4437-8A79-8BF4A42028AA}"/>
              </a:ext>
            </a:extLst>
          </p:cNvPr>
          <p:cNvSpPr/>
          <p:nvPr/>
        </p:nvSpPr>
        <p:spPr>
          <a:xfrm>
            <a:off x="1291668" y="4405301"/>
            <a:ext cx="1656000" cy="7173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InitDirect3D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0DC43D-3873-BF18-7D8E-5821B830E368}"/>
              </a:ext>
            </a:extLst>
          </p:cNvPr>
          <p:cNvSpPr/>
          <p:nvPr/>
        </p:nvSpPr>
        <p:spPr>
          <a:xfrm>
            <a:off x="1291668" y="5361030"/>
            <a:ext cx="1656000" cy="7173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InitGUI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3A864D-3840-2A53-D0F3-832217D9E899}"/>
              </a:ext>
            </a:extLst>
          </p:cNvPr>
          <p:cNvSpPr/>
          <p:nvPr/>
        </p:nvSpPr>
        <p:spPr>
          <a:xfrm>
            <a:off x="1291668" y="6316760"/>
            <a:ext cx="1656000" cy="7173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InitScene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E85322E-BB6A-CEDD-F030-C89EB5E232D8}"/>
              </a:ext>
            </a:extLst>
          </p:cNvPr>
          <p:cNvSpPr/>
          <p:nvPr/>
        </p:nvSpPr>
        <p:spPr>
          <a:xfrm>
            <a:off x="3813924" y="2688186"/>
            <a:ext cx="2232000" cy="5693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D3D12Utils.h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9414AB-1C38-CFB5-E219-DF3DE31C62FC}"/>
              </a:ext>
            </a:extLst>
          </p:cNvPr>
          <p:cNvSpPr/>
          <p:nvPr/>
        </p:nvSpPr>
        <p:spPr>
          <a:xfrm>
            <a:off x="4108020" y="3455668"/>
            <a:ext cx="1656000" cy="7173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InitMainWindow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B65880B-245E-51A3-268E-37C2F85A7ED1}"/>
              </a:ext>
            </a:extLst>
          </p:cNvPr>
          <p:cNvSpPr/>
          <p:nvPr/>
        </p:nvSpPr>
        <p:spPr>
          <a:xfrm>
            <a:off x="4108020" y="4411397"/>
            <a:ext cx="1656000" cy="7173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InitDirect3D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4051E5-16DD-CE54-B6FB-BA8B87BADEB5}"/>
              </a:ext>
            </a:extLst>
          </p:cNvPr>
          <p:cNvSpPr/>
          <p:nvPr/>
        </p:nvSpPr>
        <p:spPr>
          <a:xfrm>
            <a:off x="4108020" y="5367126"/>
            <a:ext cx="1656000" cy="7173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InitGUI</a:t>
            </a:r>
            <a:endParaRPr lang="en-US" altLang="ko-KR" sz="731" dirty="0">
              <a:solidFill>
                <a:prstClr val="black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A2CCAB9-F0A4-5314-7F98-B27C4775D707}"/>
              </a:ext>
            </a:extLst>
          </p:cNvPr>
          <p:cNvSpPr/>
          <p:nvPr/>
        </p:nvSpPr>
        <p:spPr>
          <a:xfrm>
            <a:off x="4108020" y="6322856"/>
            <a:ext cx="1656000" cy="7173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1802" rIns="41802" rtlCol="0" anchor="t"/>
          <a:lstStyle/>
          <a:p>
            <a:pPr algn="ctr" defTabSz="418013">
              <a:defRPr/>
            </a:pPr>
            <a:r>
              <a:rPr lang="en-US" altLang="ko-KR" sz="731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InitScene</a:t>
            </a:r>
            <a:r>
              <a:rPr lang="en-US" altLang="ko-KR" sz="73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8514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872</TotalTime>
  <Words>95</Words>
  <Application>Microsoft Office PowerPoint</Application>
  <PresentationFormat>사용자 지정</PresentationFormat>
  <Paragraphs>63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맑은 고딕</vt:lpstr>
      <vt:lpstr>Arial</vt:lpstr>
      <vt:lpstr>Arial Narrow</vt:lpstr>
      <vt:lpstr>Calibri</vt:lpstr>
      <vt:lpstr>Calibri Light</vt:lpstr>
      <vt:lpstr>Wingdings</vt:lpstr>
      <vt:lpstr>Office 2013 - 2022 테마</vt:lpstr>
      <vt:lpstr>1_Office 2013 - 2022 테마</vt:lpstr>
      <vt:lpstr>Architecture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박승균</dc:creator>
  <cp:lastModifiedBy>seungkyun park</cp:lastModifiedBy>
  <cp:revision>17</cp:revision>
  <dcterms:created xsi:type="dcterms:W3CDTF">2023-08-09T11:41:32Z</dcterms:created>
  <dcterms:modified xsi:type="dcterms:W3CDTF">2024-12-13T14:15:23Z</dcterms:modified>
</cp:coreProperties>
</file>